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notesSlides/notesSlide2.xml" ContentType="application/vnd.openxmlformats-officedocument.presentationml.notesSlide+xml"/>
  <Override PartName="/ppt/diagrams/quickStyle4.xml" ContentType="application/vnd.openxmlformats-officedocument.drawingml.diagramStyle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5.xml" ContentType="application/vnd.openxmlformats-officedocument.drawingml.diagram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rawing7.xml" ContentType="application/vnd.ms-office.drawingml.diagramDrawing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diagrams/drawing5.xml" ContentType="application/vnd.ms-office.drawingml.diagramDrawing+xml"/>
  <Override PartName="/ppt/diagrams/drawing4.xml" ContentType="application/vnd.ms-office.drawingml.diagramDrawing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Default Extension="png" ContentType="image/png"/>
  <Override PartName="/ppt/notesSlides/notesSlide3.xml" ContentType="application/vnd.openxmlformats-officedocument.presentationml.notesSlide+xml"/>
  <Override PartName="/ppt/diagrams/quickStyle5.xml" ContentType="application/vnd.openxmlformats-officedocument.drawingml.diagramStyle+xml"/>
  <Override PartName="/ppt/diagrams/drawing3.xml" ContentType="application/vnd.ms-office.drawingml.diagramDrawing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diagrams/layout4.xml" ContentType="application/vnd.openxmlformats-officedocument.drawingml.diagram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4" r:id="rId1"/>
  </p:sldMasterIdLst>
  <p:notesMasterIdLst>
    <p:notesMasterId r:id="rId14"/>
  </p:notesMasterIdLst>
  <p:sldIdLst>
    <p:sldId id="256" r:id="rId2"/>
    <p:sldId id="258" r:id="rId3"/>
    <p:sldId id="260" r:id="rId4"/>
    <p:sldId id="264" r:id="rId5"/>
    <p:sldId id="272" r:id="rId6"/>
    <p:sldId id="261" r:id="rId7"/>
    <p:sldId id="262" r:id="rId8"/>
    <p:sldId id="270" r:id="rId9"/>
    <p:sldId id="271" r:id="rId10"/>
    <p:sldId id="273" r:id="rId11"/>
    <p:sldId id="274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KSES" initials="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3382" autoAdjust="0"/>
    <p:restoredTop sz="94660"/>
  </p:normalViewPr>
  <p:slideViewPr>
    <p:cSldViewPr snapToGrid="0">
      <p:cViewPr>
        <p:scale>
          <a:sx n="69" d="100"/>
          <a:sy n="69" d="100"/>
        </p:scale>
        <p:origin x="-816" y="-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345DE5-E542-41FB-B5E5-4551787F2AE3}" type="doc">
      <dgm:prSet loTypeId="urn:microsoft.com/office/officeart/2005/8/layout/default#1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id-ID"/>
        </a:p>
      </dgm:t>
    </dgm:pt>
    <dgm:pt modelId="{220CC118-66BC-4BC4-A65D-F59E2EEFCAD6}">
      <dgm:prSet phldrT="[Text]"/>
      <dgm:spPr/>
      <dgm:t>
        <a:bodyPr/>
        <a:lstStyle/>
        <a:p>
          <a:r>
            <a:rPr lang="id-ID" smtClean="0"/>
            <a:t>GC</a:t>
          </a:r>
          <a:br>
            <a:rPr lang="id-ID" smtClean="0"/>
          </a:br>
          <a:r>
            <a:rPr lang="id-ID" smtClean="0"/>
            <a:t>(Group Chat)</a:t>
          </a:r>
          <a:endParaRPr lang="id-ID" dirty="0"/>
        </a:p>
      </dgm:t>
    </dgm:pt>
    <dgm:pt modelId="{544DD759-AA84-457E-AE6D-EDFBB0180532}" type="parTrans" cxnId="{E3A21386-8CDA-459F-BAA1-629744D3ECD2}">
      <dgm:prSet/>
      <dgm:spPr/>
      <dgm:t>
        <a:bodyPr/>
        <a:lstStyle/>
        <a:p>
          <a:endParaRPr lang="id-ID"/>
        </a:p>
      </dgm:t>
    </dgm:pt>
    <dgm:pt modelId="{3F877205-B9DC-4076-8700-74C24A32404D}" type="sibTrans" cxnId="{E3A21386-8CDA-459F-BAA1-629744D3ECD2}">
      <dgm:prSet/>
      <dgm:spPr/>
      <dgm:t>
        <a:bodyPr/>
        <a:lstStyle/>
        <a:p>
          <a:endParaRPr lang="id-ID"/>
        </a:p>
      </dgm:t>
    </dgm:pt>
    <dgm:pt modelId="{811D6E55-F8D1-459A-9635-69E27FC06E08}">
      <dgm:prSet phldrT="[Text]" custT="1"/>
      <dgm:spPr/>
      <dgm:t>
        <a:bodyPr/>
        <a:lstStyle/>
        <a:p>
          <a:r>
            <a:rPr lang="id-ID" sz="4200" smtClean="0"/>
            <a:t>CP</a:t>
          </a:r>
          <a:br>
            <a:rPr lang="id-ID" sz="4200" smtClean="0"/>
          </a:br>
          <a:r>
            <a:rPr lang="id-ID" sz="3600" smtClean="0"/>
            <a:t>(Chat Personal)</a:t>
          </a:r>
        </a:p>
      </dgm:t>
    </dgm:pt>
    <dgm:pt modelId="{3C4F97D9-6D1C-40B3-8458-D968D6254CF4}" type="parTrans" cxnId="{66DDA95E-64BD-475A-80DB-8E303439E649}">
      <dgm:prSet/>
      <dgm:spPr/>
      <dgm:t>
        <a:bodyPr/>
        <a:lstStyle/>
        <a:p>
          <a:endParaRPr lang="id-ID"/>
        </a:p>
      </dgm:t>
    </dgm:pt>
    <dgm:pt modelId="{05EAB294-D4E5-4785-88AD-CDE10DF6E32F}" type="sibTrans" cxnId="{66DDA95E-64BD-475A-80DB-8E303439E649}">
      <dgm:prSet/>
      <dgm:spPr/>
      <dgm:t>
        <a:bodyPr/>
        <a:lstStyle/>
        <a:p>
          <a:endParaRPr lang="id-ID"/>
        </a:p>
      </dgm:t>
    </dgm:pt>
    <dgm:pt modelId="{201ABFA1-9C8E-4888-94F7-81AC75F1FF0F}">
      <dgm:prSet phldrT="[Text]"/>
      <dgm:spPr/>
      <dgm:t>
        <a:bodyPr/>
        <a:lstStyle/>
        <a:p>
          <a:r>
            <a:rPr lang="id-ID" smtClean="0"/>
            <a:t>Postingan</a:t>
          </a:r>
          <a:endParaRPr lang="en-US" dirty="0"/>
        </a:p>
      </dgm:t>
    </dgm:pt>
    <dgm:pt modelId="{67294CFD-4756-46BF-BCE7-E9466588DCCD}" type="parTrans" cxnId="{A01042D7-5C9D-450F-9D3B-122D45E78F8C}">
      <dgm:prSet/>
      <dgm:spPr/>
      <dgm:t>
        <a:bodyPr/>
        <a:lstStyle/>
        <a:p>
          <a:endParaRPr lang="id-ID"/>
        </a:p>
      </dgm:t>
    </dgm:pt>
    <dgm:pt modelId="{542E40EF-D187-44C5-906D-8510B0137CCE}" type="sibTrans" cxnId="{A01042D7-5C9D-450F-9D3B-122D45E78F8C}">
      <dgm:prSet/>
      <dgm:spPr/>
      <dgm:t>
        <a:bodyPr/>
        <a:lstStyle/>
        <a:p>
          <a:endParaRPr lang="id-ID"/>
        </a:p>
      </dgm:t>
    </dgm:pt>
    <dgm:pt modelId="{76D08DBB-54AC-41F6-B73A-B8CF56806CD0}">
      <dgm:prSet phldrT="[Text]"/>
      <dgm:spPr/>
      <dgm:t>
        <a:bodyPr/>
        <a:lstStyle/>
        <a:p>
          <a:r>
            <a:rPr lang="id-ID" smtClean="0"/>
            <a:t>Upload Materi</a:t>
          </a:r>
          <a:endParaRPr lang="id-ID" dirty="0"/>
        </a:p>
      </dgm:t>
    </dgm:pt>
    <dgm:pt modelId="{5266A243-F049-48A2-9CFE-7FC47E08C799}" type="parTrans" cxnId="{A14394F6-D305-4329-9947-DFA5D687819E}">
      <dgm:prSet/>
      <dgm:spPr/>
      <dgm:t>
        <a:bodyPr/>
        <a:lstStyle/>
        <a:p>
          <a:endParaRPr lang="id-ID"/>
        </a:p>
      </dgm:t>
    </dgm:pt>
    <dgm:pt modelId="{482A4E09-170E-49D1-B999-4981FB6C1F10}" type="sibTrans" cxnId="{A14394F6-D305-4329-9947-DFA5D687819E}">
      <dgm:prSet/>
      <dgm:spPr/>
      <dgm:t>
        <a:bodyPr/>
        <a:lstStyle/>
        <a:p>
          <a:endParaRPr lang="id-ID"/>
        </a:p>
      </dgm:t>
    </dgm:pt>
    <dgm:pt modelId="{E8453ECF-E5DD-4F97-B747-22DEE841B4AD}" type="pres">
      <dgm:prSet presAssocID="{79345DE5-E542-41FB-B5E5-4551787F2AE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D"/>
        </a:p>
      </dgm:t>
    </dgm:pt>
    <dgm:pt modelId="{98A0780C-B3E5-4273-B449-AA559540E3E3}" type="pres">
      <dgm:prSet presAssocID="{220CC118-66BC-4BC4-A65D-F59E2EEFCAD6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87092E50-0895-4295-B6C7-F46BCD5F18AF}" type="pres">
      <dgm:prSet presAssocID="{3F877205-B9DC-4076-8700-74C24A32404D}" presName="sibTrans" presStyleCnt="0"/>
      <dgm:spPr/>
    </dgm:pt>
    <dgm:pt modelId="{266F9DCE-3628-4DF2-9D2E-EC4C10B68BD2}" type="pres">
      <dgm:prSet presAssocID="{811D6E55-F8D1-459A-9635-69E27FC06E08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FFE72CE2-9B2F-4FE9-A318-E2C934FA81D6}" type="pres">
      <dgm:prSet presAssocID="{05EAB294-D4E5-4785-88AD-CDE10DF6E32F}" presName="sibTrans" presStyleCnt="0"/>
      <dgm:spPr/>
    </dgm:pt>
    <dgm:pt modelId="{CAE9686B-D27E-4108-A570-438933B27169}" type="pres">
      <dgm:prSet presAssocID="{201ABFA1-9C8E-4888-94F7-81AC75F1FF0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A90B3A38-4435-45CD-B9DC-B471EBF80149}" type="pres">
      <dgm:prSet presAssocID="{542E40EF-D187-44C5-906D-8510B0137CCE}" presName="sibTrans" presStyleCnt="0"/>
      <dgm:spPr/>
    </dgm:pt>
    <dgm:pt modelId="{207D99EE-FB6E-401A-A50C-C57D776E00AF}" type="pres">
      <dgm:prSet presAssocID="{76D08DBB-54AC-41F6-B73A-B8CF56806CD0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</dgm:ptLst>
  <dgm:cxnLst>
    <dgm:cxn modelId="{0E67C3CB-E0E7-4B3B-BC30-9AC82B3891D2}" type="presOf" srcId="{201ABFA1-9C8E-4888-94F7-81AC75F1FF0F}" destId="{CAE9686B-D27E-4108-A570-438933B27169}" srcOrd="0" destOrd="0" presId="urn:microsoft.com/office/officeart/2005/8/layout/default#1"/>
    <dgm:cxn modelId="{A01042D7-5C9D-450F-9D3B-122D45E78F8C}" srcId="{79345DE5-E542-41FB-B5E5-4551787F2AE3}" destId="{201ABFA1-9C8E-4888-94F7-81AC75F1FF0F}" srcOrd="2" destOrd="0" parTransId="{67294CFD-4756-46BF-BCE7-E9466588DCCD}" sibTransId="{542E40EF-D187-44C5-906D-8510B0137CCE}"/>
    <dgm:cxn modelId="{A2BC0021-6635-47A6-A327-ABBE181E84E9}" type="presOf" srcId="{811D6E55-F8D1-459A-9635-69E27FC06E08}" destId="{266F9DCE-3628-4DF2-9D2E-EC4C10B68BD2}" srcOrd="0" destOrd="0" presId="urn:microsoft.com/office/officeart/2005/8/layout/default#1"/>
    <dgm:cxn modelId="{E3A21386-8CDA-459F-BAA1-629744D3ECD2}" srcId="{79345DE5-E542-41FB-B5E5-4551787F2AE3}" destId="{220CC118-66BC-4BC4-A65D-F59E2EEFCAD6}" srcOrd="0" destOrd="0" parTransId="{544DD759-AA84-457E-AE6D-EDFBB0180532}" sibTransId="{3F877205-B9DC-4076-8700-74C24A32404D}"/>
    <dgm:cxn modelId="{3C17DF9A-12FE-49FF-873D-1D1D0D0218F2}" type="presOf" srcId="{76D08DBB-54AC-41F6-B73A-B8CF56806CD0}" destId="{207D99EE-FB6E-401A-A50C-C57D776E00AF}" srcOrd="0" destOrd="0" presId="urn:microsoft.com/office/officeart/2005/8/layout/default#1"/>
    <dgm:cxn modelId="{A14394F6-D305-4329-9947-DFA5D687819E}" srcId="{79345DE5-E542-41FB-B5E5-4551787F2AE3}" destId="{76D08DBB-54AC-41F6-B73A-B8CF56806CD0}" srcOrd="3" destOrd="0" parTransId="{5266A243-F049-48A2-9CFE-7FC47E08C799}" sibTransId="{482A4E09-170E-49D1-B999-4981FB6C1F10}"/>
    <dgm:cxn modelId="{B9BFA11F-BF4D-4080-AF15-810D3D9E49F8}" type="presOf" srcId="{79345DE5-E542-41FB-B5E5-4551787F2AE3}" destId="{E8453ECF-E5DD-4F97-B747-22DEE841B4AD}" srcOrd="0" destOrd="0" presId="urn:microsoft.com/office/officeart/2005/8/layout/default#1"/>
    <dgm:cxn modelId="{66DDA95E-64BD-475A-80DB-8E303439E649}" srcId="{79345DE5-E542-41FB-B5E5-4551787F2AE3}" destId="{811D6E55-F8D1-459A-9635-69E27FC06E08}" srcOrd="1" destOrd="0" parTransId="{3C4F97D9-6D1C-40B3-8458-D968D6254CF4}" sibTransId="{05EAB294-D4E5-4785-88AD-CDE10DF6E32F}"/>
    <dgm:cxn modelId="{FB07719B-6F30-4827-B099-8FAE0DDDEFD3}" type="presOf" srcId="{220CC118-66BC-4BC4-A65D-F59E2EEFCAD6}" destId="{98A0780C-B3E5-4273-B449-AA559540E3E3}" srcOrd="0" destOrd="0" presId="urn:microsoft.com/office/officeart/2005/8/layout/default#1"/>
    <dgm:cxn modelId="{36535D73-7F4B-42B7-B324-BC4277EBA86A}" type="presParOf" srcId="{E8453ECF-E5DD-4F97-B747-22DEE841B4AD}" destId="{98A0780C-B3E5-4273-B449-AA559540E3E3}" srcOrd="0" destOrd="0" presId="urn:microsoft.com/office/officeart/2005/8/layout/default#1"/>
    <dgm:cxn modelId="{F0B0457A-782B-4D9F-BEA8-290C604DFE81}" type="presParOf" srcId="{E8453ECF-E5DD-4F97-B747-22DEE841B4AD}" destId="{87092E50-0895-4295-B6C7-F46BCD5F18AF}" srcOrd="1" destOrd="0" presId="urn:microsoft.com/office/officeart/2005/8/layout/default#1"/>
    <dgm:cxn modelId="{3F5B6463-A129-49ED-90CE-24AA3B593E3A}" type="presParOf" srcId="{E8453ECF-E5DD-4F97-B747-22DEE841B4AD}" destId="{266F9DCE-3628-4DF2-9D2E-EC4C10B68BD2}" srcOrd="2" destOrd="0" presId="urn:microsoft.com/office/officeart/2005/8/layout/default#1"/>
    <dgm:cxn modelId="{2C32693E-B7A3-40B6-BA54-FEB3FF3D4117}" type="presParOf" srcId="{E8453ECF-E5DD-4F97-B747-22DEE841B4AD}" destId="{FFE72CE2-9B2F-4FE9-A318-E2C934FA81D6}" srcOrd="3" destOrd="0" presId="urn:microsoft.com/office/officeart/2005/8/layout/default#1"/>
    <dgm:cxn modelId="{901EC3D0-14D3-46A7-B7C2-3B0F3E298070}" type="presParOf" srcId="{E8453ECF-E5DD-4F97-B747-22DEE841B4AD}" destId="{CAE9686B-D27E-4108-A570-438933B27169}" srcOrd="4" destOrd="0" presId="urn:microsoft.com/office/officeart/2005/8/layout/default#1"/>
    <dgm:cxn modelId="{636AF665-B011-4E86-9A80-7083A711A50A}" type="presParOf" srcId="{E8453ECF-E5DD-4F97-B747-22DEE841B4AD}" destId="{A90B3A38-4435-45CD-B9DC-B471EBF80149}" srcOrd="5" destOrd="0" presId="urn:microsoft.com/office/officeart/2005/8/layout/default#1"/>
    <dgm:cxn modelId="{3413B571-E241-4435-B51B-2F890ED4236F}" type="presParOf" srcId="{E8453ECF-E5DD-4F97-B747-22DEE841B4AD}" destId="{207D99EE-FB6E-401A-A50C-C57D776E00AF}" srcOrd="6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6EF1005-2CC6-41E4-9D09-13E79ECD70C3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4D0B858A-3F0E-4E96-A155-E8710A1F7D4A}">
      <dgm:prSet phldrT="[Text]"/>
      <dgm:spPr/>
      <dgm:t>
        <a:bodyPr/>
        <a:lstStyle/>
        <a:p>
          <a:r>
            <a:rPr lang="id-ID" smtClean="0"/>
            <a:t>FILE MANAGER</a:t>
          </a:r>
          <a:endParaRPr lang="id-ID" dirty="0"/>
        </a:p>
      </dgm:t>
    </dgm:pt>
    <dgm:pt modelId="{FB590F8E-580D-4EAB-86FF-B141109E7E9A}" type="parTrans" cxnId="{4D97F0D0-E839-4830-9329-B3AE4CA0C3BB}">
      <dgm:prSet/>
      <dgm:spPr/>
      <dgm:t>
        <a:bodyPr/>
        <a:lstStyle/>
        <a:p>
          <a:endParaRPr lang="id-ID"/>
        </a:p>
      </dgm:t>
    </dgm:pt>
    <dgm:pt modelId="{BCAF0E74-906F-471C-BE31-2CE17A97ECB4}" type="sibTrans" cxnId="{4D97F0D0-E839-4830-9329-B3AE4CA0C3BB}">
      <dgm:prSet/>
      <dgm:spPr/>
      <dgm:t>
        <a:bodyPr/>
        <a:lstStyle/>
        <a:p>
          <a:endParaRPr lang="id-ID"/>
        </a:p>
      </dgm:t>
    </dgm:pt>
    <dgm:pt modelId="{84A56C17-3B10-4A28-A563-19B53F574639}">
      <dgm:prSet phldrT="[Text]"/>
      <dgm:spPr/>
      <dgm:t>
        <a:bodyPr/>
        <a:lstStyle/>
        <a:p>
          <a:r>
            <a:rPr lang="id-ID" smtClean="0"/>
            <a:t>DISCUSSION GROUP</a:t>
          </a:r>
          <a:endParaRPr lang="id-ID" dirty="0"/>
        </a:p>
      </dgm:t>
    </dgm:pt>
    <dgm:pt modelId="{0D0B8597-25C1-450B-B653-A55638561F86}" type="parTrans" cxnId="{83B4A296-2A0A-44C8-A0B7-B97A0DE1A330}">
      <dgm:prSet/>
      <dgm:spPr/>
      <dgm:t>
        <a:bodyPr/>
        <a:lstStyle/>
        <a:p>
          <a:endParaRPr lang="id-ID"/>
        </a:p>
      </dgm:t>
    </dgm:pt>
    <dgm:pt modelId="{B70E3B08-DE64-4DAA-BD9C-025957956222}" type="sibTrans" cxnId="{83B4A296-2A0A-44C8-A0B7-B97A0DE1A330}">
      <dgm:prSet/>
      <dgm:spPr/>
      <dgm:t>
        <a:bodyPr/>
        <a:lstStyle/>
        <a:p>
          <a:endParaRPr lang="id-ID"/>
        </a:p>
      </dgm:t>
    </dgm:pt>
    <dgm:pt modelId="{B60CAD5E-8D4A-443A-B9FC-70FC512B376F}" type="pres">
      <dgm:prSet presAssocID="{E6EF1005-2CC6-41E4-9D09-13E79ECD70C3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ID"/>
        </a:p>
      </dgm:t>
    </dgm:pt>
    <dgm:pt modelId="{06E278F9-3EE8-4217-952B-661202F76CAD}" type="pres">
      <dgm:prSet presAssocID="{E6EF1005-2CC6-41E4-9D09-13E79ECD70C3}" presName="Name1" presStyleCnt="0"/>
      <dgm:spPr/>
    </dgm:pt>
    <dgm:pt modelId="{D3420F8C-2CBD-4832-9B16-AF2FCD9A72C9}" type="pres">
      <dgm:prSet presAssocID="{E6EF1005-2CC6-41E4-9D09-13E79ECD70C3}" presName="cycle" presStyleCnt="0"/>
      <dgm:spPr/>
    </dgm:pt>
    <dgm:pt modelId="{938A86A1-B144-4D41-9E4B-DCF0BBA8FF88}" type="pres">
      <dgm:prSet presAssocID="{E6EF1005-2CC6-41E4-9D09-13E79ECD70C3}" presName="srcNode" presStyleLbl="node1" presStyleIdx="0" presStyleCnt="2"/>
      <dgm:spPr/>
    </dgm:pt>
    <dgm:pt modelId="{17BA0E4E-74C8-4353-95F0-AB2856C9360D}" type="pres">
      <dgm:prSet presAssocID="{E6EF1005-2CC6-41E4-9D09-13E79ECD70C3}" presName="conn" presStyleLbl="parChTrans1D2" presStyleIdx="0" presStyleCnt="1"/>
      <dgm:spPr/>
      <dgm:t>
        <a:bodyPr/>
        <a:lstStyle/>
        <a:p>
          <a:endParaRPr lang="en-ID"/>
        </a:p>
      </dgm:t>
    </dgm:pt>
    <dgm:pt modelId="{DFA74D5E-3C5F-4158-8E50-6067A398748B}" type="pres">
      <dgm:prSet presAssocID="{E6EF1005-2CC6-41E4-9D09-13E79ECD70C3}" presName="extraNode" presStyleLbl="node1" presStyleIdx="0" presStyleCnt="2"/>
      <dgm:spPr/>
    </dgm:pt>
    <dgm:pt modelId="{5F1888DC-67F9-4070-8663-55516C613C3F}" type="pres">
      <dgm:prSet presAssocID="{E6EF1005-2CC6-41E4-9D09-13E79ECD70C3}" presName="dstNode" presStyleLbl="node1" presStyleIdx="0" presStyleCnt="2"/>
      <dgm:spPr/>
    </dgm:pt>
    <dgm:pt modelId="{C9801F0B-680B-4A39-99B3-5F584463F12C}" type="pres">
      <dgm:prSet presAssocID="{4D0B858A-3F0E-4E96-A155-E8710A1F7D4A}" presName="text_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FAD9CA50-FDAA-4CAB-A731-1AF3A938CA1D}" type="pres">
      <dgm:prSet presAssocID="{4D0B858A-3F0E-4E96-A155-E8710A1F7D4A}" presName="accent_1" presStyleCnt="0"/>
      <dgm:spPr/>
    </dgm:pt>
    <dgm:pt modelId="{7F1E79E8-F057-4A53-858A-D8FDC857441A}" type="pres">
      <dgm:prSet presAssocID="{4D0B858A-3F0E-4E96-A155-E8710A1F7D4A}" presName="accentRepeatNode" presStyleLbl="solidFgAcc1" presStyleIdx="0" presStyleCnt="2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</dgm:pt>
    <dgm:pt modelId="{14C23E7A-7467-4649-B595-19CBA48DBDBA}" type="pres">
      <dgm:prSet presAssocID="{84A56C17-3B10-4A28-A563-19B53F574639}" presName="text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83A74340-A015-4674-AA8A-D1B866F3AF1A}" type="pres">
      <dgm:prSet presAssocID="{84A56C17-3B10-4A28-A563-19B53F574639}" presName="accent_2" presStyleCnt="0"/>
      <dgm:spPr/>
    </dgm:pt>
    <dgm:pt modelId="{32D65CD0-5515-4275-A2E2-0241159E1D5F}" type="pres">
      <dgm:prSet presAssocID="{84A56C17-3B10-4A28-A563-19B53F574639}" presName="accentRepeatNode" presStyleLbl="solidFgAcc1" presStyleIdx="1" presStyleCnt="2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</dgm:pt>
  </dgm:ptLst>
  <dgm:cxnLst>
    <dgm:cxn modelId="{66FB4395-4438-4898-95E0-F6DD977BA957}" type="presOf" srcId="{BCAF0E74-906F-471C-BE31-2CE17A97ECB4}" destId="{17BA0E4E-74C8-4353-95F0-AB2856C9360D}" srcOrd="0" destOrd="0" presId="urn:microsoft.com/office/officeart/2008/layout/VerticalCurvedList"/>
    <dgm:cxn modelId="{1EFF8C1B-9281-4F41-8D67-258A1721A396}" type="presOf" srcId="{4D0B858A-3F0E-4E96-A155-E8710A1F7D4A}" destId="{C9801F0B-680B-4A39-99B3-5F584463F12C}" srcOrd="0" destOrd="0" presId="urn:microsoft.com/office/officeart/2008/layout/VerticalCurvedList"/>
    <dgm:cxn modelId="{884BEFC1-EA60-4168-B56A-21376C29779F}" type="presOf" srcId="{E6EF1005-2CC6-41E4-9D09-13E79ECD70C3}" destId="{B60CAD5E-8D4A-443A-B9FC-70FC512B376F}" srcOrd="0" destOrd="0" presId="urn:microsoft.com/office/officeart/2008/layout/VerticalCurvedList"/>
    <dgm:cxn modelId="{868ECC47-7BC6-44CF-B2CC-3589AAA6C330}" type="presOf" srcId="{84A56C17-3B10-4A28-A563-19B53F574639}" destId="{14C23E7A-7467-4649-B595-19CBA48DBDBA}" srcOrd="0" destOrd="0" presId="urn:microsoft.com/office/officeart/2008/layout/VerticalCurvedList"/>
    <dgm:cxn modelId="{4D97F0D0-E839-4830-9329-B3AE4CA0C3BB}" srcId="{E6EF1005-2CC6-41E4-9D09-13E79ECD70C3}" destId="{4D0B858A-3F0E-4E96-A155-E8710A1F7D4A}" srcOrd="0" destOrd="0" parTransId="{FB590F8E-580D-4EAB-86FF-B141109E7E9A}" sibTransId="{BCAF0E74-906F-471C-BE31-2CE17A97ECB4}"/>
    <dgm:cxn modelId="{83B4A296-2A0A-44C8-A0B7-B97A0DE1A330}" srcId="{E6EF1005-2CC6-41E4-9D09-13E79ECD70C3}" destId="{84A56C17-3B10-4A28-A563-19B53F574639}" srcOrd="1" destOrd="0" parTransId="{0D0B8597-25C1-450B-B653-A55638561F86}" sibTransId="{B70E3B08-DE64-4DAA-BD9C-025957956222}"/>
    <dgm:cxn modelId="{F812C184-7BA8-4972-ADB3-A441D3222DD9}" type="presParOf" srcId="{B60CAD5E-8D4A-443A-B9FC-70FC512B376F}" destId="{06E278F9-3EE8-4217-952B-661202F76CAD}" srcOrd="0" destOrd="0" presId="urn:microsoft.com/office/officeart/2008/layout/VerticalCurvedList"/>
    <dgm:cxn modelId="{D6A2CB53-9E57-409C-BE77-2830ABCF61E1}" type="presParOf" srcId="{06E278F9-3EE8-4217-952B-661202F76CAD}" destId="{D3420F8C-2CBD-4832-9B16-AF2FCD9A72C9}" srcOrd="0" destOrd="0" presId="urn:microsoft.com/office/officeart/2008/layout/VerticalCurvedList"/>
    <dgm:cxn modelId="{A8192ED0-6813-4DEA-AA8E-F5AC8CA3FEAD}" type="presParOf" srcId="{D3420F8C-2CBD-4832-9B16-AF2FCD9A72C9}" destId="{938A86A1-B144-4D41-9E4B-DCF0BBA8FF88}" srcOrd="0" destOrd="0" presId="urn:microsoft.com/office/officeart/2008/layout/VerticalCurvedList"/>
    <dgm:cxn modelId="{478CCC42-A2D3-470C-B025-2BFEC904B0F0}" type="presParOf" srcId="{D3420F8C-2CBD-4832-9B16-AF2FCD9A72C9}" destId="{17BA0E4E-74C8-4353-95F0-AB2856C9360D}" srcOrd="1" destOrd="0" presId="urn:microsoft.com/office/officeart/2008/layout/VerticalCurvedList"/>
    <dgm:cxn modelId="{F636BA1C-0854-4722-9492-366F806F4EAD}" type="presParOf" srcId="{D3420F8C-2CBD-4832-9B16-AF2FCD9A72C9}" destId="{DFA74D5E-3C5F-4158-8E50-6067A398748B}" srcOrd="2" destOrd="0" presId="urn:microsoft.com/office/officeart/2008/layout/VerticalCurvedList"/>
    <dgm:cxn modelId="{456FC565-C2E3-4DE8-B519-B65DE63DE63D}" type="presParOf" srcId="{D3420F8C-2CBD-4832-9B16-AF2FCD9A72C9}" destId="{5F1888DC-67F9-4070-8663-55516C613C3F}" srcOrd="3" destOrd="0" presId="urn:microsoft.com/office/officeart/2008/layout/VerticalCurvedList"/>
    <dgm:cxn modelId="{0B51407F-C976-43EF-8C39-D4000883DEE6}" type="presParOf" srcId="{06E278F9-3EE8-4217-952B-661202F76CAD}" destId="{C9801F0B-680B-4A39-99B3-5F584463F12C}" srcOrd="1" destOrd="0" presId="urn:microsoft.com/office/officeart/2008/layout/VerticalCurvedList"/>
    <dgm:cxn modelId="{F6BC7064-0A6B-41FF-BD4A-C89DEB006B80}" type="presParOf" srcId="{06E278F9-3EE8-4217-952B-661202F76CAD}" destId="{FAD9CA50-FDAA-4CAB-A731-1AF3A938CA1D}" srcOrd="2" destOrd="0" presId="urn:microsoft.com/office/officeart/2008/layout/VerticalCurvedList"/>
    <dgm:cxn modelId="{2ECA1373-35E4-49FA-AB6D-A9987D4FCE36}" type="presParOf" srcId="{FAD9CA50-FDAA-4CAB-A731-1AF3A938CA1D}" destId="{7F1E79E8-F057-4A53-858A-D8FDC857441A}" srcOrd="0" destOrd="0" presId="urn:microsoft.com/office/officeart/2008/layout/VerticalCurvedList"/>
    <dgm:cxn modelId="{95FC277C-6E0C-4D4E-BAE8-AAC25BD258FD}" type="presParOf" srcId="{06E278F9-3EE8-4217-952B-661202F76CAD}" destId="{14C23E7A-7467-4649-B595-19CBA48DBDBA}" srcOrd="3" destOrd="0" presId="urn:microsoft.com/office/officeart/2008/layout/VerticalCurvedList"/>
    <dgm:cxn modelId="{67DDE0B4-B8E1-426D-9E73-0DDB49B5E0B5}" type="presParOf" srcId="{06E278F9-3EE8-4217-952B-661202F76CAD}" destId="{83A74340-A015-4674-AA8A-D1B866F3AF1A}" srcOrd="4" destOrd="0" presId="urn:microsoft.com/office/officeart/2008/layout/VerticalCurvedList"/>
    <dgm:cxn modelId="{0A9DE007-CD3B-456A-BF0C-E151A6D02283}" type="presParOf" srcId="{83A74340-A015-4674-AA8A-D1B866F3AF1A}" destId="{32D65CD0-5515-4275-A2E2-0241159E1D5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C48AFF3-C3D7-45D2-A4B3-51B4C0E40DEC}" type="doc">
      <dgm:prSet loTypeId="urn:microsoft.com/office/officeart/2008/layout/PictureStrips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id-ID"/>
        </a:p>
      </dgm:t>
    </dgm:pt>
    <dgm:pt modelId="{949415C2-2A88-4D6F-8E6B-93C11DAAE2B1}">
      <dgm:prSet phldrT="[Text]" custT="1"/>
      <dgm:spPr/>
      <dgm:t>
        <a:bodyPr/>
        <a:lstStyle/>
        <a:p>
          <a:endParaRPr lang="id-ID" sz="1000" b="1" dirty="0"/>
        </a:p>
      </dgm:t>
    </dgm:pt>
    <dgm:pt modelId="{4638E721-928F-4D36-9A14-83E9C44E2C12}" type="sibTrans" cxnId="{871E072F-C18A-4AD9-974F-067853BB9807}">
      <dgm:prSet/>
      <dgm:spPr/>
      <dgm:t>
        <a:bodyPr/>
        <a:lstStyle/>
        <a:p>
          <a:endParaRPr lang="id-ID"/>
        </a:p>
      </dgm:t>
    </dgm:pt>
    <dgm:pt modelId="{6B80D3EF-DB8A-46C6-A7A7-FA37C91BB7EB}" type="parTrans" cxnId="{871E072F-C18A-4AD9-974F-067853BB9807}">
      <dgm:prSet/>
      <dgm:spPr/>
      <dgm:t>
        <a:bodyPr/>
        <a:lstStyle/>
        <a:p>
          <a:endParaRPr lang="id-ID"/>
        </a:p>
      </dgm:t>
    </dgm:pt>
    <dgm:pt modelId="{47B142FD-7269-48FA-BEAD-7E9CB41C9BBB}">
      <dgm:prSet phldrT="[Text]"/>
      <dgm:spPr/>
      <dgm:t>
        <a:bodyPr/>
        <a:lstStyle/>
        <a:p>
          <a:r>
            <a:rPr lang="id-ID" sz="3100" smtClean="0"/>
            <a:t>LOGIN DAN REGISTER</a:t>
          </a:r>
          <a:endParaRPr lang="id-ID" sz="3100" dirty="0"/>
        </a:p>
      </dgm:t>
    </dgm:pt>
    <dgm:pt modelId="{36D78395-E54F-46E9-826D-33D792A73320}" type="sibTrans" cxnId="{9BD2F1DD-E685-4663-8036-F8607E65C7CD}">
      <dgm:prSet/>
      <dgm:spPr/>
      <dgm:t>
        <a:bodyPr/>
        <a:lstStyle/>
        <a:p>
          <a:endParaRPr lang="id-ID"/>
        </a:p>
      </dgm:t>
    </dgm:pt>
    <dgm:pt modelId="{2344BCCC-7D39-46A0-8AFD-008BB82AE395}" type="parTrans" cxnId="{9BD2F1DD-E685-4663-8036-F8607E65C7CD}">
      <dgm:prSet/>
      <dgm:spPr/>
      <dgm:t>
        <a:bodyPr/>
        <a:lstStyle/>
        <a:p>
          <a:endParaRPr lang="id-ID"/>
        </a:p>
      </dgm:t>
    </dgm:pt>
    <dgm:pt modelId="{ABB456B1-82B5-4522-B5A6-536A4AF7419D}">
      <dgm:prSet phldrT="[Text]"/>
      <dgm:spPr/>
      <dgm:t>
        <a:bodyPr/>
        <a:lstStyle/>
        <a:p>
          <a:r>
            <a:rPr lang="id-ID" sz="3100" smtClean="0"/>
            <a:t>FILTER LOGIN</a:t>
          </a:r>
          <a:endParaRPr lang="id-ID" sz="3100" dirty="0"/>
        </a:p>
      </dgm:t>
    </dgm:pt>
    <dgm:pt modelId="{A49C219E-E250-4BBD-8950-3A7A1EE9C0DE}" type="parTrans" cxnId="{86510EAE-8CC5-4CC5-B0D8-074DF46F41C8}">
      <dgm:prSet/>
      <dgm:spPr/>
      <dgm:t>
        <a:bodyPr/>
        <a:lstStyle/>
        <a:p>
          <a:endParaRPr lang="id-ID"/>
        </a:p>
      </dgm:t>
    </dgm:pt>
    <dgm:pt modelId="{9DA0FCA2-767C-45DD-BF29-5859D80A43EE}" type="sibTrans" cxnId="{86510EAE-8CC5-4CC5-B0D8-074DF46F41C8}">
      <dgm:prSet/>
      <dgm:spPr/>
      <dgm:t>
        <a:bodyPr/>
        <a:lstStyle/>
        <a:p>
          <a:endParaRPr lang="id-ID"/>
        </a:p>
      </dgm:t>
    </dgm:pt>
    <dgm:pt modelId="{293E96B5-FE40-4002-924A-26AEC7688859}">
      <dgm:prSet phldrT="[Text]"/>
      <dgm:spPr/>
      <dgm:t>
        <a:bodyPr/>
        <a:lstStyle/>
        <a:p>
          <a:r>
            <a:rPr lang="id-ID" sz="3100" smtClean="0"/>
            <a:t>DISCUSSION COMMENT</a:t>
          </a:r>
          <a:endParaRPr lang="id-ID" sz="3100" dirty="0"/>
        </a:p>
      </dgm:t>
    </dgm:pt>
    <dgm:pt modelId="{1B7571E0-A432-42DA-8E5D-A48FD9CED472}" type="parTrans" cxnId="{5D75E652-2408-420B-A150-10F4171BCADA}">
      <dgm:prSet/>
      <dgm:spPr/>
      <dgm:t>
        <a:bodyPr/>
        <a:lstStyle/>
        <a:p>
          <a:endParaRPr lang="id-ID"/>
        </a:p>
      </dgm:t>
    </dgm:pt>
    <dgm:pt modelId="{08018126-043F-42F5-B37C-07A861D823A4}" type="sibTrans" cxnId="{5D75E652-2408-420B-A150-10F4171BCADA}">
      <dgm:prSet/>
      <dgm:spPr/>
      <dgm:t>
        <a:bodyPr/>
        <a:lstStyle/>
        <a:p>
          <a:endParaRPr lang="id-ID"/>
        </a:p>
      </dgm:t>
    </dgm:pt>
    <dgm:pt modelId="{116E8F94-A0F8-4D18-972A-4F4858103FFF}">
      <dgm:prSet phldrT="[Text]"/>
      <dgm:spPr/>
      <dgm:t>
        <a:bodyPr/>
        <a:lstStyle/>
        <a:p>
          <a:r>
            <a:rPr lang="id-ID" sz="3100" smtClean="0"/>
            <a:t>OPEN THE FILE MANAGER</a:t>
          </a:r>
          <a:endParaRPr lang="id-ID" sz="3100" dirty="0"/>
        </a:p>
      </dgm:t>
    </dgm:pt>
    <dgm:pt modelId="{0A7DF9B9-0749-4EE4-B522-BD2371602A81}" type="parTrans" cxnId="{6F9CE3C0-5B73-40F3-9964-EA4FFF21BCE5}">
      <dgm:prSet/>
      <dgm:spPr/>
      <dgm:t>
        <a:bodyPr/>
        <a:lstStyle/>
        <a:p>
          <a:endParaRPr lang="id-ID"/>
        </a:p>
      </dgm:t>
    </dgm:pt>
    <dgm:pt modelId="{88BEF31F-FCBA-49EB-A8C2-139C2194275D}" type="sibTrans" cxnId="{6F9CE3C0-5B73-40F3-9964-EA4FFF21BCE5}">
      <dgm:prSet/>
      <dgm:spPr/>
      <dgm:t>
        <a:bodyPr/>
        <a:lstStyle/>
        <a:p>
          <a:endParaRPr lang="id-ID"/>
        </a:p>
      </dgm:t>
    </dgm:pt>
    <dgm:pt modelId="{F870878E-DE70-41C8-8D24-89967431EBD7}">
      <dgm:prSet phldrT="[Text]"/>
      <dgm:spPr/>
      <dgm:t>
        <a:bodyPr/>
        <a:lstStyle/>
        <a:p>
          <a:r>
            <a:rPr lang="id-ID" sz="3100" smtClean="0"/>
            <a:t>CHANGE PROFILE</a:t>
          </a:r>
          <a:endParaRPr lang="id-ID" sz="3100" dirty="0"/>
        </a:p>
      </dgm:t>
    </dgm:pt>
    <dgm:pt modelId="{7CE1488F-8855-4269-BDB9-7825998CA38A}" type="parTrans" cxnId="{7E6DCC12-FDD2-44F5-A6F8-992BE1AD674E}">
      <dgm:prSet/>
      <dgm:spPr/>
    </dgm:pt>
    <dgm:pt modelId="{6BB5D943-76A5-4E35-9A9A-12C840395F9F}" type="sibTrans" cxnId="{7E6DCC12-FDD2-44F5-A6F8-992BE1AD674E}">
      <dgm:prSet/>
      <dgm:spPr/>
    </dgm:pt>
    <dgm:pt modelId="{429C5774-D3A0-49A0-8BFB-D87F856BA4C8}" type="pres">
      <dgm:prSet presAssocID="{BC48AFF3-C3D7-45D2-A4B3-51B4C0E40DE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D"/>
        </a:p>
      </dgm:t>
    </dgm:pt>
    <dgm:pt modelId="{36797871-71C8-42D6-A54C-52DDDC8C18F2}" type="pres">
      <dgm:prSet presAssocID="{949415C2-2A88-4D6F-8E6B-93C11DAAE2B1}" presName="composite" presStyleCnt="0"/>
      <dgm:spPr/>
    </dgm:pt>
    <dgm:pt modelId="{9AB54A28-2CCC-4649-8263-FA763A39F2CE}" type="pres">
      <dgm:prSet presAssocID="{949415C2-2A88-4D6F-8E6B-93C11DAAE2B1}" presName="rect1" presStyleLbl="trAlignAcc1" presStyleIdx="0" presStyleCnt="1" custScaleY="112887" custLinFactNeighborX="-18344" custLinFactNeighborY="-20490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B39C0096-1CF5-499A-B505-ECCF8E9C658E}" type="pres">
      <dgm:prSet presAssocID="{949415C2-2A88-4D6F-8E6B-93C11DAAE2B1}" presName="rect2" presStyleLbl="fgImgPlace1" presStyleIdx="0" presStyleCnt="1" custLinFactX="175399" custLinFactNeighborX="200000" custLinFactNeighborY="-9136"/>
      <dgm:spPr>
        <a:blipFill rotWithShape="0">
          <a:blip xmlns:r="http://schemas.openxmlformats.org/officeDocument/2006/relationships" r:embed="rId1">
            <a:lum bright="100000" contrast="100000"/>
          </a:blip>
          <a:stretch>
            <a:fillRect/>
          </a:stretch>
        </a:blipFill>
      </dgm:spPr>
      <dgm:t>
        <a:bodyPr/>
        <a:lstStyle/>
        <a:p>
          <a:endParaRPr lang="id-ID"/>
        </a:p>
      </dgm:t>
    </dgm:pt>
  </dgm:ptLst>
  <dgm:cxnLst>
    <dgm:cxn modelId="{A27C43F4-B77E-4B75-ABF3-EB52C169950C}" type="presOf" srcId="{F870878E-DE70-41C8-8D24-89967431EBD7}" destId="{9AB54A28-2CCC-4649-8263-FA763A39F2CE}" srcOrd="0" destOrd="5" presId="urn:microsoft.com/office/officeart/2008/layout/PictureStrips"/>
    <dgm:cxn modelId="{871E072F-C18A-4AD9-974F-067853BB9807}" srcId="{BC48AFF3-C3D7-45D2-A4B3-51B4C0E40DEC}" destId="{949415C2-2A88-4D6F-8E6B-93C11DAAE2B1}" srcOrd="0" destOrd="0" parTransId="{6B80D3EF-DB8A-46C6-A7A7-FA37C91BB7EB}" sibTransId="{4638E721-928F-4D36-9A14-83E9C44E2C12}"/>
    <dgm:cxn modelId="{9BD2F1DD-E685-4663-8036-F8607E65C7CD}" srcId="{949415C2-2A88-4D6F-8E6B-93C11DAAE2B1}" destId="{47B142FD-7269-48FA-BEAD-7E9CB41C9BBB}" srcOrd="0" destOrd="0" parTransId="{2344BCCC-7D39-46A0-8AFD-008BB82AE395}" sibTransId="{36D78395-E54F-46E9-826D-33D792A73320}"/>
    <dgm:cxn modelId="{0321F5E3-A778-4CA8-8814-BA00B9EB185D}" type="presOf" srcId="{949415C2-2A88-4D6F-8E6B-93C11DAAE2B1}" destId="{9AB54A28-2CCC-4649-8263-FA763A39F2CE}" srcOrd="0" destOrd="0" presId="urn:microsoft.com/office/officeart/2008/layout/PictureStrips"/>
    <dgm:cxn modelId="{6F9CE3C0-5B73-40F3-9964-EA4FFF21BCE5}" srcId="{949415C2-2A88-4D6F-8E6B-93C11DAAE2B1}" destId="{116E8F94-A0F8-4D18-972A-4F4858103FFF}" srcOrd="3" destOrd="0" parTransId="{0A7DF9B9-0749-4EE4-B522-BD2371602A81}" sibTransId="{88BEF31F-FCBA-49EB-A8C2-139C2194275D}"/>
    <dgm:cxn modelId="{5D84910D-AFF7-4B6D-B5DF-669F9777A27E}" type="presOf" srcId="{116E8F94-A0F8-4D18-972A-4F4858103FFF}" destId="{9AB54A28-2CCC-4649-8263-FA763A39F2CE}" srcOrd="0" destOrd="4" presId="urn:microsoft.com/office/officeart/2008/layout/PictureStrips"/>
    <dgm:cxn modelId="{83777808-2E1B-4FA9-A66B-713A5B6DF391}" type="presOf" srcId="{BC48AFF3-C3D7-45D2-A4B3-51B4C0E40DEC}" destId="{429C5774-D3A0-49A0-8BFB-D87F856BA4C8}" srcOrd="0" destOrd="0" presId="urn:microsoft.com/office/officeart/2008/layout/PictureStrips"/>
    <dgm:cxn modelId="{86510EAE-8CC5-4CC5-B0D8-074DF46F41C8}" srcId="{949415C2-2A88-4D6F-8E6B-93C11DAAE2B1}" destId="{ABB456B1-82B5-4522-B5A6-536A4AF7419D}" srcOrd="1" destOrd="0" parTransId="{A49C219E-E250-4BBD-8950-3A7A1EE9C0DE}" sibTransId="{9DA0FCA2-767C-45DD-BF29-5859D80A43EE}"/>
    <dgm:cxn modelId="{5D75E652-2408-420B-A150-10F4171BCADA}" srcId="{949415C2-2A88-4D6F-8E6B-93C11DAAE2B1}" destId="{293E96B5-FE40-4002-924A-26AEC7688859}" srcOrd="2" destOrd="0" parTransId="{1B7571E0-A432-42DA-8E5D-A48FD9CED472}" sibTransId="{08018126-043F-42F5-B37C-07A861D823A4}"/>
    <dgm:cxn modelId="{076DD611-B5B9-4758-83C9-A244D2341336}" type="presOf" srcId="{293E96B5-FE40-4002-924A-26AEC7688859}" destId="{9AB54A28-2CCC-4649-8263-FA763A39F2CE}" srcOrd="0" destOrd="3" presId="urn:microsoft.com/office/officeart/2008/layout/PictureStrips"/>
    <dgm:cxn modelId="{F671227E-9DB1-4911-A00C-A8116B4B19E6}" type="presOf" srcId="{47B142FD-7269-48FA-BEAD-7E9CB41C9BBB}" destId="{9AB54A28-2CCC-4649-8263-FA763A39F2CE}" srcOrd="0" destOrd="1" presId="urn:microsoft.com/office/officeart/2008/layout/PictureStrips"/>
    <dgm:cxn modelId="{64EB18C2-5F08-4924-8EA3-CC671B40786F}" type="presOf" srcId="{ABB456B1-82B5-4522-B5A6-536A4AF7419D}" destId="{9AB54A28-2CCC-4649-8263-FA763A39F2CE}" srcOrd="0" destOrd="2" presId="urn:microsoft.com/office/officeart/2008/layout/PictureStrips"/>
    <dgm:cxn modelId="{7E6DCC12-FDD2-44F5-A6F8-992BE1AD674E}" srcId="{949415C2-2A88-4D6F-8E6B-93C11DAAE2B1}" destId="{F870878E-DE70-41C8-8D24-89967431EBD7}" srcOrd="4" destOrd="0" parTransId="{7CE1488F-8855-4269-BDB9-7825998CA38A}" sibTransId="{6BB5D943-76A5-4E35-9A9A-12C840395F9F}"/>
    <dgm:cxn modelId="{E5704B7C-6C66-4F47-8B7B-9B568D43C9D9}" type="presParOf" srcId="{429C5774-D3A0-49A0-8BFB-D87F856BA4C8}" destId="{36797871-71C8-42D6-A54C-52DDDC8C18F2}" srcOrd="0" destOrd="0" presId="urn:microsoft.com/office/officeart/2008/layout/PictureStrips"/>
    <dgm:cxn modelId="{D9B471E7-8D54-44E0-A659-9D40E0F7771D}" type="presParOf" srcId="{36797871-71C8-42D6-A54C-52DDDC8C18F2}" destId="{9AB54A28-2CCC-4649-8263-FA763A39F2CE}" srcOrd="0" destOrd="0" presId="urn:microsoft.com/office/officeart/2008/layout/PictureStrips"/>
    <dgm:cxn modelId="{F66200F3-EB55-4AAD-975D-349873D99D0C}" type="presParOf" srcId="{36797871-71C8-42D6-A54C-52DDDC8C18F2}" destId="{B39C0096-1CF5-499A-B505-ECCF8E9C658E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C48AFF3-C3D7-45D2-A4B3-51B4C0E40DEC}" type="doc">
      <dgm:prSet loTypeId="urn:microsoft.com/office/officeart/2008/layout/PictureStrips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id-ID"/>
        </a:p>
      </dgm:t>
    </dgm:pt>
    <dgm:pt modelId="{949415C2-2A88-4D6F-8E6B-93C11DAAE2B1}">
      <dgm:prSet phldrT="[Text]" custT="1"/>
      <dgm:spPr/>
      <dgm:t>
        <a:bodyPr/>
        <a:lstStyle/>
        <a:p>
          <a:endParaRPr lang="id-ID" sz="1000" b="1" dirty="0"/>
        </a:p>
      </dgm:t>
    </dgm:pt>
    <dgm:pt modelId="{4638E721-928F-4D36-9A14-83E9C44E2C12}" type="sibTrans" cxnId="{871E072F-C18A-4AD9-974F-067853BB9807}">
      <dgm:prSet/>
      <dgm:spPr/>
      <dgm:t>
        <a:bodyPr/>
        <a:lstStyle/>
        <a:p>
          <a:endParaRPr lang="id-ID"/>
        </a:p>
      </dgm:t>
    </dgm:pt>
    <dgm:pt modelId="{6B80D3EF-DB8A-46C6-A7A7-FA37C91BB7EB}" type="parTrans" cxnId="{871E072F-C18A-4AD9-974F-067853BB9807}">
      <dgm:prSet/>
      <dgm:spPr/>
      <dgm:t>
        <a:bodyPr/>
        <a:lstStyle/>
        <a:p>
          <a:endParaRPr lang="id-ID"/>
        </a:p>
      </dgm:t>
    </dgm:pt>
    <dgm:pt modelId="{47B142FD-7269-48FA-BEAD-7E9CB41C9BBB}">
      <dgm:prSet phldrT="[Text]"/>
      <dgm:spPr/>
      <dgm:t>
        <a:bodyPr/>
        <a:lstStyle/>
        <a:p>
          <a:r>
            <a:rPr lang="id-ID" sz="3100" smtClean="0"/>
            <a:t>MEMBAGIKAN MASALAH LALU MENCARI SOLUSI</a:t>
          </a:r>
          <a:endParaRPr lang="id-ID" sz="3100" dirty="0"/>
        </a:p>
      </dgm:t>
    </dgm:pt>
    <dgm:pt modelId="{36D78395-E54F-46E9-826D-33D792A73320}" type="sibTrans" cxnId="{9BD2F1DD-E685-4663-8036-F8607E65C7CD}">
      <dgm:prSet/>
      <dgm:spPr/>
      <dgm:t>
        <a:bodyPr/>
        <a:lstStyle/>
        <a:p>
          <a:endParaRPr lang="id-ID"/>
        </a:p>
      </dgm:t>
    </dgm:pt>
    <dgm:pt modelId="{2344BCCC-7D39-46A0-8AFD-008BB82AE395}" type="parTrans" cxnId="{9BD2F1DD-E685-4663-8036-F8607E65C7CD}">
      <dgm:prSet/>
      <dgm:spPr/>
      <dgm:t>
        <a:bodyPr/>
        <a:lstStyle/>
        <a:p>
          <a:endParaRPr lang="id-ID"/>
        </a:p>
      </dgm:t>
    </dgm:pt>
    <dgm:pt modelId="{ABB456B1-82B5-4522-B5A6-536A4AF7419D}">
      <dgm:prSet phldrT="[Text]"/>
      <dgm:spPr/>
      <dgm:t>
        <a:bodyPr/>
        <a:lstStyle/>
        <a:p>
          <a:r>
            <a:rPr lang="id-ID" sz="3100" smtClean="0"/>
            <a:t>MEMBANTU MEMECAHKAN MASALAH ORANG LAIN</a:t>
          </a:r>
          <a:endParaRPr lang="id-ID" sz="3100" dirty="0"/>
        </a:p>
      </dgm:t>
    </dgm:pt>
    <dgm:pt modelId="{A49C219E-E250-4BBD-8950-3A7A1EE9C0DE}" type="parTrans" cxnId="{86510EAE-8CC5-4CC5-B0D8-074DF46F41C8}">
      <dgm:prSet/>
      <dgm:spPr/>
      <dgm:t>
        <a:bodyPr/>
        <a:lstStyle/>
        <a:p>
          <a:endParaRPr lang="id-ID"/>
        </a:p>
      </dgm:t>
    </dgm:pt>
    <dgm:pt modelId="{9DA0FCA2-767C-45DD-BF29-5859D80A43EE}" type="sibTrans" cxnId="{86510EAE-8CC5-4CC5-B0D8-074DF46F41C8}">
      <dgm:prSet/>
      <dgm:spPr/>
      <dgm:t>
        <a:bodyPr/>
        <a:lstStyle/>
        <a:p>
          <a:endParaRPr lang="id-ID"/>
        </a:p>
      </dgm:t>
    </dgm:pt>
    <dgm:pt modelId="{293E96B5-FE40-4002-924A-26AEC7688859}">
      <dgm:prSet phldrT="[Text]"/>
      <dgm:spPr/>
      <dgm:t>
        <a:bodyPr/>
        <a:lstStyle/>
        <a:p>
          <a:r>
            <a:rPr lang="id-ID" sz="3100" smtClean="0"/>
            <a:t>MENDAPATKAN RELASI</a:t>
          </a:r>
          <a:endParaRPr lang="id-ID" sz="3100" dirty="0"/>
        </a:p>
      </dgm:t>
    </dgm:pt>
    <dgm:pt modelId="{1B7571E0-A432-42DA-8E5D-A48FD9CED472}" type="parTrans" cxnId="{5D75E652-2408-420B-A150-10F4171BCADA}">
      <dgm:prSet/>
      <dgm:spPr/>
      <dgm:t>
        <a:bodyPr/>
        <a:lstStyle/>
        <a:p>
          <a:endParaRPr lang="id-ID"/>
        </a:p>
      </dgm:t>
    </dgm:pt>
    <dgm:pt modelId="{08018126-043F-42F5-B37C-07A861D823A4}" type="sibTrans" cxnId="{5D75E652-2408-420B-A150-10F4171BCADA}">
      <dgm:prSet/>
      <dgm:spPr/>
      <dgm:t>
        <a:bodyPr/>
        <a:lstStyle/>
        <a:p>
          <a:endParaRPr lang="id-ID"/>
        </a:p>
      </dgm:t>
    </dgm:pt>
    <dgm:pt modelId="{116E8F94-A0F8-4D18-972A-4F4858103FFF}">
      <dgm:prSet phldrT="[Text]"/>
      <dgm:spPr/>
      <dgm:t>
        <a:bodyPr/>
        <a:lstStyle/>
        <a:p>
          <a:r>
            <a:rPr lang="id-ID" sz="3100" smtClean="0"/>
            <a:t>MENAMBAH ILMU DARI MATERI YANG DIBAGIKAN</a:t>
          </a:r>
          <a:endParaRPr lang="id-ID" sz="3100" dirty="0"/>
        </a:p>
      </dgm:t>
    </dgm:pt>
    <dgm:pt modelId="{0A7DF9B9-0749-4EE4-B522-BD2371602A81}" type="parTrans" cxnId="{6F9CE3C0-5B73-40F3-9964-EA4FFF21BCE5}">
      <dgm:prSet/>
      <dgm:spPr/>
      <dgm:t>
        <a:bodyPr/>
        <a:lstStyle/>
        <a:p>
          <a:endParaRPr lang="id-ID"/>
        </a:p>
      </dgm:t>
    </dgm:pt>
    <dgm:pt modelId="{88BEF31F-FCBA-49EB-A8C2-139C2194275D}" type="sibTrans" cxnId="{6F9CE3C0-5B73-40F3-9964-EA4FFF21BCE5}">
      <dgm:prSet/>
      <dgm:spPr/>
      <dgm:t>
        <a:bodyPr/>
        <a:lstStyle/>
        <a:p>
          <a:endParaRPr lang="id-ID"/>
        </a:p>
      </dgm:t>
    </dgm:pt>
    <dgm:pt modelId="{25A42A31-DB53-41D5-B1F3-3F44F765D196}">
      <dgm:prSet phldrT="[Text]"/>
      <dgm:spPr/>
      <dgm:t>
        <a:bodyPr/>
        <a:lstStyle/>
        <a:p>
          <a:r>
            <a:rPr lang="id-ID" sz="3100" smtClean="0"/>
            <a:t>MEMBAGIKAN ILMU KEPADA YANG MEMBUTUHKAN</a:t>
          </a:r>
          <a:endParaRPr lang="id-ID" sz="3100" dirty="0"/>
        </a:p>
      </dgm:t>
    </dgm:pt>
    <dgm:pt modelId="{CD4ABBB9-DF33-401C-9F2F-174D863BFEBC}" type="parTrans" cxnId="{C147D3A7-D43E-4D7D-A8E7-4CF6241109D0}">
      <dgm:prSet/>
      <dgm:spPr/>
      <dgm:t>
        <a:bodyPr/>
        <a:lstStyle/>
        <a:p>
          <a:endParaRPr lang="id-ID"/>
        </a:p>
      </dgm:t>
    </dgm:pt>
    <dgm:pt modelId="{5F384086-4DA4-44B2-94C4-63E255C1C347}" type="sibTrans" cxnId="{C147D3A7-D43E-4D7D-A8E7-4CF6241109D0}">
      <dgm:prSet/>
      <dgm:spPr/>
      <dgm:t>
        <a:bodyPr/>
        <a:lstStyle/>
        <a:p>
          <a:endParaRPr lang="id-ID"/>
        </a:p>
      </dgm:t>
    </dgm:pt>
    <dgm:pt modelId="{429C5774-D3A0-49A0-8BFB-D87F856BA4C8}" type="pres">
      <dgm:prSet presAssocID="{BC48AFF3-C3D7-45D2-A4B3-51B4C0E40DE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D"/>
        </a:p>
      </dgm:t>
    </dgm:pt>
    <dgm:pt modelId="{36797871-71C8-42D6-A54C-52DDDC8C18F2}" type="pres">
      <dgm:prSet presAssocID="{949415C2-2A88-4D6F-8E6B-93C11DAAE2B1}" presName="composite" presStyleCnt="0"/>
      <dgm:spPr/>
    </dgm:pt>
    <dgm:pt modelId="{9AB54A28-2CCC-4649-8263-FA763A39F2CE}" type="pres">
      <dgm:prSet presAssocID="{949415C2-2A88-4D6F-8E6B-93C11DAAE2B1}" presName="rect1" presStyleLbl="trAlignAcc1" presStyleIdx="0" presStyleCnt="1" custScaleY="180768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B39C0096-1CF5-499A-B505-ECCF8E9C658E}" type="pres">
      <dgm:prSet presAssocID="{949415C2-2A88-4D6F-8E6B-93C11DAAE2B1}" presName="rect2" presStyleLbl="fgImgPlace1" presStyleIdx="0" presStyleCnt="1"/>
      <dgm:spPr>
        <a:blipFill rotWithShape="0">
          <a:blip xmlns:r="http://schemas.openxmlformats.org/officeDocument/2006/relationships" r:embed="rId1">
            <a:lum bright="100000" contrast="100000"/>
          </a:blip>
          <a:stretch>
            <a:fillRect/>
          </a:stretch>
        </a:blipFill>
      </dgm:spPr>
      <dgm:t>
        <a:bodyPr/>
        <a:lstStyle/>
        <a:p>
          <a:endParaRPr lang="id-ID"/>
        </a:p>
      </dgm:t>
    </dgm:pt>
  </dgm:ptLst>
  <dgm:cxnLst>
    <dgm:cxn modelId="{C147D3A7-D43E-4D7D-A8E7-4CF6241109D0}" srcId="{949415C2-2A88-4D6F-8E6B-93C11DAAE2B1}" destId="{25A42A31-DB53-41D5-B1F3-3F44F765D196}" srcOrd="4" destOrd="0" parTransId="{CD4ABBB9-DF33-401C-9F2F-174D863BFEBC}" sibTransId="{5F384086-4DA4-44B2-94C4-63E255C1C347}"/>
    <dgm:cxn modelId="{9BD2F1DD-E685-4663-8036-F8607E65C7CD}" srcId="{949415C2-2A88-4D6F-8E6B-93C11DAAE2B1}" destId="{47B142FD-7269-48FA-BEAD-7E9CB41C9BBB}" srcOrd="0" destOrd="0" parTransId="{2344BCCC-7D39-46A0-8AFD-008BB82AE395}" sibTransId="{36D78395-E54F-46E9-826D-33D792A73320}"/>
    <dgm:cxn modelId="{23135B6E-7FB4-4458-B3EA-767274F07CDD}" type="presOf" srcId="{25A42A31-DB53-41D5-B1F3-3F44F765D196}" destId="{9AB54A28-2CCC-4649-8263-FA763A39F2CE}" srcOrd="0" destOrd="5" presId="urn:microsoft.com/office/officeart/2008/layout/PictureStrips"/>
    <dgm:cxn modelId="{871E072F-C18A-4AD9-974F-067853BB9807}" srcId="{BC48AFF3-C3D7-45D2-A4B3-51B4C0E40DEC}" destId="{949415C2-2A88-4D6F-8E6B-93C11DAAE2B1}" srcOrd="0" destOrd="0" parTransId="{6B80D3EF-DB8A-46C6-A7A7-FA37C91BB7EB}" sibTransId="{4638E721-928F-4D36-9A14-83E9C44E2C12}"/>
    <dgm:cxn modelId="{6F9CE3C0-5B73-40F3-9964-EA4FFF21BCE5}" srcId="{949415C2-2A88-4D6F-8E6B-93C11DAAE2B1}" destId="{116E8F94-A0F8-4D18-972A-4F4858103FFF}" srcOrd="3" destOrd="0" parTransId="{0A7DF9B9-0749-4EE4-B522-BD2371602A81}" sibTransId="{88BEF31F-FCBA-49EB-A8C2-139C2194275D}"/>
    <dgm:cxn modelId="{60520B5E-9697-4CD2-9F97-01A62D261B5F}" type="presOf" srcId="{47B142FD-7269-48FA-BEAD-7E9CB41C9BBB}" destId="{9AB54A28-2CCC-4649-8263-FA763A39F2CE}" srcOrd="0" destOrd="1" presId="urn:microsoft.com/office/officeart/2008/layout/PictureStrips"/>
    <dgm:cxn modelId="{86510EAE-8CC5-4CC5-B0D8-074DF46F41C8}" srcId="{949415C2-2A88-4D6F-8E6B-93C11DAAE2B1}" destId="{ABB456B1-82B5-4522-B5A6-536A4AF7419D}" srcOrd="1" destOrd="0" parTransId="{A49C219E-E250-4BBD-8950-3A7A1EE9C0DE}" sibTransId="{9DA0FCA2-767C-45DD-BF29-5859D80A43EE}"/>
    <dgm:cxn modelId="{16BBD8ED-2AF9-411C-9259-727070F9376A}" type="presOf" srcId="{BC48AFF3-C3D7-45D2-A4B3-51B4C0E40DEC}" destId="{429C5774-D3A0-49A0-8BFB-D87F856BA4C8}" srcOrd="0" destOrd="0" presId="urn:microsoft.com/office/officeart/2008/layout/PictureStrips"/>
    <dgm:cxn modelId="{5D75E652-2408-420B-A150-10F4171BCADA}" srcId="{949415C2-2A88-4D6F-8E6B-93C11DAAE2B1}" destId="{293E96B5-FE40-4002-924A-26AEC7688859}" srcOrd="2" destOrd="0" parTransId="{1B7571E0-A432-42DA-8E5D-A48FD9CED472}" sibTransId="{08018126-043F-42F5-B37C-07A861D823A4}"/>
    <dgm:cxn modelId="{D2107412-8E02-4938-B9B0-9EF01915CF4D}" type="presOf" srcId="{116E8F94-A0F8-4D18-972A-4F4858103FFF}" destId="{9AB54A28-2CCC-4649-8263-FA763A39F2CE}" srcOrd="0" destOrd="4" presId="urn:microsoft.com/office/officeart/2008/layout/PictureStrips"/>
    <dgm:cxn modelId="{B7F0309E-CD80-40C0-B001-D171CB06B63C}" type="presOf" srcId="{ABB456B1-82B5-4522-B5A6-536A4AF7419D}" destId="{9AB54A28-2CCC-4649-8263-FA763A39F2CE}" srcOrd="0" destOrd="2" presId="urn:microsoft.com/office/officeart/2008/layout/PictureStrips"/>
    <dgm:cxn modelId="{FC34DC2F-72EB-4EE8-BD26-D7894B9D6623}" type="presOf" srcId="{949415C2-2A88-4D6F-8E6B-93C11DAAE2B1}" destId="{9AB54A28-2CCC-4649-8263-FA763A39F2CE}" srcOrd="0" destOrd="0" presId="urn:microsoft.com/office/officeart/2008/layout/PictureStrips"/>
    <dgm:cxn modelId="{F8D64392-893C-4CB0-9A98-22EEA5B59DA2}" type="presOf" srcId="{293E96B5-FE40-4002-924A-26AEC7688859}" destId="{9AB54A28-2CCC-4649-8263-FA763A39F2CE}" srcOrd="0" destOrd="3" presId="urn:microsoft.com/office/officeart/2008/layout/PictureStrips"/>
    <dgm:cxn modelId="{01EF8B4F-7B37-4D42-8432-2C53E3323F78}" type="presParOf" srcId="{429C5774-D3A0-49A0-8BFB-D87F856BA4C8}" destId="{36797871-71C8-42D6-A54C-52DDDC8C18F2}" srcOrd="0" destOrd="0" presId="urn:microsoft.com/office/officeart/2008/layout/PictureStrips"/>
    <dgm:cxn modelId="{526828A3-0F3B-4C47-A6D7-542E148DFF86}" type="presParOf" srcId="{36797871-71C8-42D6-A54C-52DDDC8C18F2}" destId="{9AB54A28-2CCC-4649-8263-FA763A39F2CE}" srcOrd="0" destOrd="0" presId="urn:microsoft.com/office/officeart/2008/layout/PictureStrips"/>
    <dgm:cxn modelId="{303A0114-7723-4222-BE59-23405B850957}" type="presParOf" srcId="{36797871-71C8-42D6-A54C-52DDDC8C18F2}" destId="{B39C0096-1CF5-499A-B505-ECCF8E9C658E}" srcOrd="1" destOrd="0" presId="urn:microsoft.com/office/officeart/2008/layout/PictureStrips"/>
  </dgm:cxnLst>
  <dgm:bg/>
  <dgm:whole/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BF5E2AC-36BA-47CE-9958-3766E4DF7AFA}" type="doc">
      <dgm:prSet loTypeId="urn:microsoft.com/office/officeart/2011/layout/CircleProcess" loCatId="process" qsTypeId="urn:microsoft.com/office/officeart/2005/8/quickstyle/simple1" qsCatId="simple" csTypeId="urn:microsoft.com/office/officeart/2005/8/colors/colorful1#2" csCatId="colorful" phldr="1"/>
      <dgm:spPr/>
      <dgm:t>
        <a:bodyPr/>
        <a:lstStyle/>
        <a:p>
          <a:endParaRPr lang="id-ID"/>
        </a:p>
      </dgm:t>
    </dgm:pt>
    <dgm:pt modelId="{5720B18A-A3BC-4B40-8AA6-3840A3A9253B}">
      <dgm:prSet phldrT="[Text]" custT="1"/>
      <dgm:spPr/>
      <dgm:t>
        <a:bodyPr/>
        <a:lstStyle/>
        <a:p>
          <a:r>
            <a:rPr lang="id-ID" sz="1050" smtClean="0"/>
            <a:t>MENGEKLIK TOMBOL LOGIN DI KANAN ATAS</a:t>
          </a:r>
          <a:endParaRPr lang="id-ID" sz="1050" dirty="0"/>
        </a:p>
      </dgm:t>
    </dgm:pt>
    <dgm:pt modelId="{B3A72347-C8D0-471B-B866-9B8F6630B9C3}" type="parTrans" cxnId="{A903961C-C946-4F51-8F0F-922E784855C1}">
      <dgm:prSet/>
      <dgm:spPr/>
      <dgm:t>
        <a:bodyPr/>
        <a:lstStyle/>
        <a:p>
          <a:endParaRPr lang="id-ID" sz="1050"/>
        </a:p>
      </dgm:t>
    </dgm:pt>
    <dgm:pt modelId="{18E93F3C-98F3-40CD-90FF-49A748ABE9DC}" type="sibTrans" cxnId="{A903961C-C946-4F51-8F0F-922E784855C1}">
      <dgm:prSet/>
      <dgm:spPr/>
      <dgm:t>
        <a:bodyPr/>
        <a:lstStyle/>
        <a:p>
          <a:endParaRPr lang="id-ID" sz="1050"/>
        </a:p>
      </dgm:t>
    </dgm:pt>
    <dgm:pt modelId="{96F49D44-D5E2-4F09-B2F6-51E131764799}">
      <dgm:prSet phldrT="[Text]" custT="1"/>
      <dgm:spPr/>
      <dgm:t>
        <a:bodyPr/>
        <a:lstStyle/>
        <a:p>
          <a:r>
            <a:rPr lang="id-ID" sz="1050" smtClean="0"/>
            <a:t>MASUKKAN USERNAME &amp; PASSWORD</a:t>
          </a:r>
          <a:endParaRPr lang="id-ID" sz="1050" dirty="0" smtClean="0"/>
        </a:p>
      </dgm:t>
    </dgm:pt>
    <dgm:pt modelId="{33D17873-2F85-4F2B-9CDA-EEEF3F28217F}" type="parTrans" cxnId="{D3E076C3-8E77-4BED-8163-36893A477080}">
      <dgm:prSet/>
      <dgm:spPr/>
      <dgm:t>
        <a:bodyPr/>
        <a:lstStyle/>
        <a:p>
          <a:endParaRPr lang="id-ID" sz="1050"/>
        </a:p>
      </dgm:t>
    </dgm:pt>
    <dgm:pt modelId="{B1402F7B-9DD5-4369-9CAB-3F9DEA4B4655}" type="sibTrans" cxnId="{D3E076C3-8E77-4BED-8163-36893A477080}">
      <dgm:prSet/>
      <dgm:spPr/>
      <dgm:t>
        <a:bodyPr/>
        <a:lstStyle/>
        <a:p>
          <a:endParaRPr lang="id-ID" sz="1050"/>
        </a:p>
      </dgm:t>
    </dgm:pt>
    <dgm:pt modelId="{FF02BBB0-AFB6-46A3-9D35-A41ED1DB3B70}">
      <dgm:prSet phldrT="[Text]" custT="1"/>
      <dgm:spPr/>
      <dgm:t>
        <a:bodyPr/>
        <a:lstStyle/>
        <a:p>
          <a:r>
            <a:rPr lang="id-ID" sz="1050" smtClean="0"/>
            <a:t>APABILA BELUM MEMPUNYAI AKUN KLIK CREATE AN ACCOUNT DIBAWAH</a:t>
          </a:r>
          <a:endParaRPr lang="id-ID" sz="1050" dirty="0"/>
        </a:p>
      </dgm:t>
    </dgm:pt>
    <dgm:pt modelId="{63BC95BE-996A-4331-9619-B44FA6AE24A9}" type="parTrans" cxnId="{1918AB5B-61C6-4EC0-8BAD-21D06A5F3584}">
      <dgm:prSet/>
      <dgm:spPr/>
      <dgm:t>
        <a:bodyPr/>
        <a:lstStyle/>
        <a:p>
          <a:endParaRPr lang="id-ID" sz="1050"/>
        </a:p>
      </dgm:t>
    </dgm:pt>
    <dgm:pt modelId="{22038746-DE1B-488F-AC88-4E45A55AF57B}" type="sibTrans" cxnId="{1918AB5B-61C6-4EC0-8BAD-21D06A5F3584}">
      <dgm:prSet/>
      <dgm:spPr/>
      <dgm:t>
        <a:bodyPr/>
        <a:lstStyle/>
        <a:p>
          <a:endParaRPr lang="id-ID" sz="1050"/>
        </a:p>
      </dgm:t>
    </dgm:pt>
    <dgm:pt modelId="{2308FB6F-8C49-4DB9-99B9-AFC98E95F2B7}">
      <dgm:prSet phldrT="[Text]"/>
      <dgm:spPr/>
      <dgm:t>
        <a:bodyPr/>
        <a:lstStyle/>
        <a:p>
          <a:r>
            <a:rPr lang="id-ID" smtClean="0"/>
            <a:t>AKUN SUDAH MASUK DAN SIAP DIGUNAKAN</a:t>
          </a:r>
          <a:endParaRPr lang="id-ID" dirty="0"/>
        </a:p>
      </dgm:t>
    </dgm:pt>
    <dgm:pt modelId="{97BE9B6E-5195-4EB4-8D0F-927691B5E0FA}" type="parTrans" cxnId="{2F9C4601-4679-43C7-BEB5-5B2DD286FFA7}">
      <dgm:prSet/>
      <dgm:spPr/>
      <dgm:t>
        <a:bodyPr/>
        <a:lstStyle/>
        <a:p>
          <a:endParaRPr lang="en-ID"/>
        </a:p>
      </dgm:t>
    </dgm:pt>
    <dgm:pt modelId="{38862A20-BC05-451D-9AEF-602D7F7757E6}" type="sibTrans" cxnId="{2F9C4601-4679-43C7-BEB5-5B2DD286FFA7}">
      <dgm:prSet/>
      <dgm:spPr/>
      <dgm:t>
        <a:bodyPr/>
        <a:lstStyle/>
        <a:p>
          <a:endParaRPr lang="en-ID"/>
        </a:p>
      </dgm:t>
    </dgm:pt>
    <dgm:pt modelId="{8876AB2A-02E9-4332-AC78-A5B7C35C1715}" type="pres">
      <dgm:prSet presAssocID="{CBF5E2AC-36BA-47CE-9958-3766E4DF7AFA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ID"/>
        </a:p>
      </dgm:t>
    </dgm:pt>
    <dgm:pt modelId="{E2B5D87B-B100-48CC-94EE-6C9725502B4C}" type="pres">
      <dgm:prSet presAssocID="{2308FB6F-8C49-4DB9-99B9-AFC98E95F2B7}" presName="Accent4" presStyleCnt="0"/>
      <dgm:spPr/>
    </dgm:pt>
    <dgm:pt modelId="{088F8182-3664-4865-9EF6-B1757C9FAC75}" type="pres">
      <dgm:prSet presAssocID="{2308FB6F-8C49-4DB9-99B9-AFC98E95F2B7}" presName="Accent" presStyleLbl="node1" presStyleIdx="0" presStyleCnt="4"/>
      <dgm:spPr/>
    </dgm:pt>
    <dgm:pt modelId="{E24B7B02-2E6D-4A71-958F-D760D51A1F2E}" type="pres">
      <dgm:prSet presAssocID="{2308FB6F-8C49-4DB9-99B9-AFC98E95F2B7}" presName="ParentBackground4" presStyleCnt="0"/>
      <dgm:spPr/>
    </dgm:pt>
    <dgm:pt modelId="{40D39BEA-06C0-40E2-B688-F001BB2B9A47}" type="pres">
      <dgm:prSet presAssocID="{2308FB6F-8C49-4DB9-99B9-AFC98E95F2B7}" presName="ParentBackground" presStyleLbl="fgAcc1" presStyleIdx="0" presStyleCnt="4"/>
      <dgm:spPr/>
      <dgm:t>
        <a:bodyPr/>
        <a:lstStyle/>
        <a:p>
          <a:endParaRPr lang="en-ID"/>
        </a:p>
      </dgm:t>
    </dgm:pt>
    <dgm:pt modelId="{36EC892F-4614-4DC4-B022-6C75571BBFF3}" type="pres">
      <dgm:prSet presAssocID="{2308FB6F-8C49-4DB9-99B9-AFC98E95F2B7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836F5593-DBBD-4219-B1B5-90DBC4AE5904}" type="pres">
      <dgm:prSet presAssocID="{FF02BBB0-AFB6-46A3-9D35-A41ED1DB3B70}" presName="Accent3" presStyleCnt="0"/>
      <dgm:spPr/>
    </dgm:pt>
    <dgm:pt modelId="{2187E2A8-BA55-4963-8E0E-3E93E0033CB4}" type="pres">
      <dgm:prSet presAssocID="{FF02BBB0-AFB6-46A3-9D35-A41ED1DB3B70}" presName="Accent" presStyleLbl="node1" presStyleIdx="1" presStyleCnt="4"/>
      <dgm:spPr/>
    </dgm:pt>
    <dgm:pt modelId="{ECD8BA21-48C9-4023-A1E6-3FC90A97D8A5}" type="pres">
      <dgm:prSet presAssocID="{FF02BBB0-AFB6-46A3-9D35-A41ED1DB3B70}" presName="ParentBackground3" presStyleCnt="0"/>
      <dgm:spPr/>
    </dgm:pt>
    <dgm:pt modelId="{BF852D2F-E9B9-4E1B-AD89-D9BA801FA368}" type="pres">
      <dgm:prSet presAssocID="{FF02BBB0-AFB6-46A3-9D35-A41ED1DB3B70}" presName="ParentBackground" presStyleLbl="fgAcc1" presStyleIdx="1" presStyleCnt="4"/>
      <dgm:spPr/>
      <dgm:t>
        <a:bodyPr/>
        <a:lstStyle/>
        <a:p>
          <a:endParaRPr lang="en-ID"/>
        </a:p>
      </dgm:t>
    </dgm:pt>
    <dgm:pt modelId="{71BF9958-1775-4B78-9FCC-F0DFC5A485B6}" type="pres">
      <dgm:prSet presAssocID="{FF02BBB0-AFB6-46A3-9D35-A41ED1DB3B70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6F439DFE-65BE-40B7-8430-CAF77C8F18E7}" type="pres">
      <dgm:prSet presAssocID="{96F49D44-D5E2-4F09-B2F6-51E131764799}" presName="Accent2" presStyleCnt="0"/>
      <dgm:spPr/>
    </dgm:pt>
    <dgm:pt modelId="{40A790D7-812C-4D90-BAF3-D16C1608FCF3}" type="pres">
      <dgm:prSet presAssocID="{96F49D44-D5E2-4F09-B2F6-51E131764799}" presName="Accent" presStyleLbl="node1" presStyleIdx="2" presStyleCnt="4"/>
      <dgm:spPr/>
    </dgm:pt>
    <dgm:pt modelId="{00CD245C-2BAB-4AFC-9173-8F39E9AEAAFE}" type="pres">
      <dgm:prSet presAssocID="{96F49D44-D5E2-4F09-B2F6-51E131764799}" presName="ParentBackground2" presStyleCnt="0"/>
      <dgm:spPr/>
    </dgm:pt>
    <dgm:pt modelId="{949AECD8-1AE8-4FBE-A71E-3293934AE9A4}" type="pres">
      <dgm:prSet presAssocID="{96F49D44-D5E2-4F09-B2F6-51E131764799}" presName="ParentBackground" presStyleLbl="fgAcc1" presStyleIdx="2" presStyleCnt="4"/>
      <dgm:spPr/>
      <dgm:t>
        <a:bodyPr/>
        <a:lstStyle/>
        <a:p>
          <a:endParaRPr lang="en-ID"/>
        </a:p>
      </dgm:t>
    </dgm:pt>
    <dgm:pt modelId="{E8FE4659-9CAD-47E2-8065-A60C09DF1AE7}" type="pres">
      <dgm:prSet presAssocID="{96F49D44-D5E2-4F09-B2F6-51E131764799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B6A855F0-2B51-48EA-9932-41A0CE8D9865}" type="pres">
      <dgm:prSet presAssocID="{5720B18A-A3BC-4B40-8AA6-3840A3A9253B}" presName="Accent1" presStyleCnt="0"/>
      <dgm:spPr/>
    </dgm:pt>
    <dgm:pt modelId="{62D0B69A-2F32-4F25-B52F-53A6543CB368}" type="pres">
      <dgm:prSet presAssocID="{5720B18A-A3BC-4B40-8AA6-3840A3A9253B}" presName="Accent" presStyleLbl="node1" presStyleIdx="3" presStyleCnt="4"/>
      <dgm:spPr/>
      <dgm:t>
        <a:bodyPr/>
        <a:lstStyle/>
        <a:p>
          <a:endParaRPr lang="en-ID"/>
        </a:p>
      </dgm:t>
    </dgm:pt>
    <dgm:pt modelId="{F5AC14A2-B132-41A5-9F58-DE38B44F6E57}" type="pres">
      <dgm:prSet presAssocID="{5720B18A-A3BC-4B40-8AA6-3840A3A9253B}" presName="ParentBackground1" presStyleCnt="0"/>
      <dgm:spPr/>
    </dgm:pt>
    <dgm:pt modelId="{6DFB305A-56BF-4EA0-A2E5-539B4BDE6274}" type="pres">
      <dgm:prSet presAssocID="{5720B18A-A3BC-4B40-8AA6-3840A3A9253B}" presName="ParentBackground" presStyleLbl="fgAcc1" presStyleIdx="3" presStyleCnt="4"/>
      <dgm:spPr/>
      <dgm:t>
        <a:bodyPr/>
        <a:lstStyle/>
        <a:p>
          <a:endParaRPr lang="en-ID"/>
        </a:p>
      </dgm:t>
    </dgm:pt>
    <dgm:pt modelId="{2415046A-F5CE-41FC-A449-35DDADBA950F}" type="pres">
      <dgm:prSet presAssocID="{5720B18A-A3BC-4B40-8AA6-3840A3A9253B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</dgm:ptLst>
  <dgm:cxnLst>
    <dgm:cxn modelId="{1918AB5B-61C6-4EC0-8BAD-21D06A5F3584}" srcId="{CBF5E2AC-36BA-47CE-9958-3766E4DF7AFA}" destId="{FF02BBB0-AFB6-46A3-9D35-A41ED1DB3B70}" srcOrd="2" destOrd="0" parTransId="{63BC95BE-996A-4331-9619-B44FA6AE24A9}" sibTransId="{22038746-DE1B-488F-AC88-4E45A55AF57B}"/>
    <dgm:cxn modelId="{D3E076C3-8E77-4BED-8163-36893A477080}" srcId="{CBF5E2AC-36BA-47CE-9958-3766E4DF7AFA}" destId="{96F49D44-D5E2-4F09-B2F6-51E131764799}" srcOrd="1" destOrd="0" parTransId="{33D17873-2F85-4F2B-9CDA-EEEF3F28217F}" sibTransId="{B1402F7B-9DD5-4369-9CAB-3F9DEA4B4655}"/>
    <dgm:cxn modelId="{D3591E67-7BBF-41F1-BB4A-9D92066F35E9}" type="presOf" srcId="{FF02BBB0-AFB6-46A3-9D35-A41ED1DB3B70}" destId="{71BF9958-1775-4B78-9FCC-F0DFC5A485B6}" srcOrd="1" destOrd="0" presId="urn:microsoft.com/office/officeart/2011/layout/CircleProcess"/>
    <dgm:cxn modelId="{A903961C-C946-4F51-8F0F-922E784855C1}" srcId="{CBF5E2AC-36BA-47CE-9958-3766E4DF7AFA}" destId="{5720B18A-A3BC-4B40-8AA6-3840A3A9253B}" srcOrd="0" destOrd="0" parTransId="{B3A72347-C8D0-471B-B866-9B8F6630B9C3}" sibTransId="{18E93F3C-98F3-40CD-90FF-49A748ABE9DC}"/>
    <dgm:cxn modelId="{68B55CD0-48C1-4204-A695-F7540091C15B}" type="presOf" srcId="{2308FB6F-8C49-4DB9-99B9-AFC98E95F2B7}" destId="{36EC892F-4614-4DC4-B022-6C75571BBFF3}" srcOrd="1" destOrd="0" presId="urn:microsoft.com/office/officeart/2011/layout/CircleProcess"/>
    <dgm:cxn modelId="{4FD61F0A-431A-414D-9311-772EBB7E8A0B}" type="presOf" srcId="{96F49D44-D5E2-4F09-B2F6-51E131764799}" destId="{949AECD8-1AE8-4FBE-A71E-3293934AE9A4}" srcOrd="0" destOrd="0" presId="urn:microsoft.com/office/officeart/2011/layout/CircleProcess"/>
    <dgm:cxn modelId="{1378F001-0647-4EB9-B353-F46A1C84F525}" type="presOf" srcId="{FF02BBB0-AFB6-46A3-9D35-A41ED1DB3B70}" destId="{BF852D2F-E9B9-4E1B-AD89-D9BA801FA368}" srcOrd="0" destOrd="0" presId="urn:microsoft.com/office/officeart/2011/layout/CircleProcess"/>
    <dgm:cxn modelId="{071F2372-8AAE-48AF-ACE7-CC8CA5F9CFD7}" type="presOf" srcId="{96F49D44-D5E2-4F09-B2F6-51E131764799}" destId="{E8FE4659-9CAD-47E2-8065-A60C09DF1AE7}" srcOrd="1" destOrd="0" presId="urn:microsoft.com/office/officeart/2011/layout/CircleProcess"/>
    <dgm:cxn modelId="{7E864FE0-751A-4B1A-A96E-A5CFA0D03087}" type="presOf" srcId="{5720B18A-A3BC-4B40-8AA6-3840A3A9253B}" destId="{6DFB305A-56BF-4EA0-A2E5-539B4BDE6274}" srcOrd="0" destOrd="0" presId="urn:microsoft.com/office/officeart/2011/layout/CircleProcess"/>
    <dgm:cxn modelId="{B8D41290-3AD6-4053-B438-E0BC62739ED2}" type="presOf" srcId="{CBF5E2AC-36BA-47CE-9958-3766E4DF7AFA}" destId="{8876AB2A-02E9-4332-AC78-A5B7C35C1715}" srcOrd="0" destOrd="0" presId="urn:microsoft.com/office/officeart/2011/layout/CircleProcess"/>
    <dgm:cxn modelId="{CA190BD9-F5DB-46E4-B2FB-A0CAE4361849}" type="presOf" srcId="{5720B18A-A3BC-4B40-8AA6-3840A3A9253B}" destId="{2415046A-F5CE-41FC-A449-35DDADBA950F}" srcOrd="1" destOrd="0" presId="urn:microsoft.com/office/officeart/2011/layout/CircleProcess"/>
    <dgm:cxn modelId="{89E7D05D-B50D-48CE-9567-31C63DB4FD4C}" type="presOf" srcId="{2308FB6F-8C49-4DB9-99B9-AFC98E95F2B7}" destId="{40D39BEA-06C0-40E2-B688-F001BB2B9A47}" srcOrd="0" destOrd="0" presId="urn:microsoft.com/office/officeart/2011/layout/CircleProcess"/>
    <dgm:cxn modelId="{2F9C4601-4679-43C7-BEB5-5B2DD286FFA7}" srcId="{CBF5E2AC-36BA-47CE-9958-3766E4DF7AFA}" destId="{2308FB6F-8C49-4DB9-99B9-AFC98E95F2B7}" srcOrd="3" destOrd="0" parTransId="{97BE9B6E-5195-4EB4-8D0F-927691B5E0FA}" sibTransId="{38862A20-BC05-451D-9AEF-602D7F7757E6}"/>
    <dgm:cxn modelId="{5ECA18B7-27FC-4B14-8FA4-AA8E9793704E}" type="presParOf" srcId="{8876AB2A-02E9-4332-AC78-A5B7C35C1715}" destId="{E2B5D87B-B100-48CC-94EE-6C9725502B4C}" srcOrd="0" destOrd="0" presId="urn:microsoft.com/office/officeart/2011/layout/CircleProcess"/>
    <dgm:cxn modelId="{D154E2E0-7202-4A50-919C-868EBCDF0893}" type="presParOf" srcId="{E2B5D87B-B100-48CC-94EE-6C9725502B4C}" destId="{088F8182-3664-4865-9EF6-B1757C9FAC75}" srcOrd="0" destOrd="0" presId="urn:microsoft.com/office/officeart/2011/layout/CircleProcess"/>
    <dgm:cxn modelId="{3AA35E96-92FB-426F-B0B2-20443DE759AC}" type="presParOf" srcId="{8876AB2A-02E9-4332-AC78-A5B7C35C1715}" destId="{E24B7B02-2E6D-4A71-958F-D760D51A1F2E}" srcOrd="1" destOrd="0" presId="urn:microsoft.com/office/officeart/2011/layout/CircleProcess"/>
    <dgm:cxn modelId="{282AEE46-01A8-4D04-AEA8-00F68962D692}" type="presParOf" srcId="{E24B7B02-2E6D-4A71-958F-D760D51A1F2E}" destId="{40D39BEA-06C0-40E2-B688-F001BB2B9A47}" srcOrd="0" destOrd="0" presId="urn:microsoft.com/office/officeart/2011/layout/CircleProcess"/>
    <dgm:cxn modelId="{4647A303-F49D-44E7-918A-54FCC959D4D9}" type="presParOf" srcId="{8876AB2A-02E9-4332-AC78-A5B7C35C1715}" destId="{36EC892F-4614-4DC4-B022-6C75571BBFF3}" srcOrd="2" destOrd="0" presId="urn:microsoft.com/office/officeart/2011/layout/CircleProcess"/>
    <dgm:cxn modelId="{421E66B9-EDF7-4AD4-A498-A86C91C3D203}" type="presParOf" srcId="{8876AB2A-02E9-4332-AC78-A5B7C35C1715}" destId="{836F5593-DBBD-4219-B1B5-90DBC4AE5904}" srcOrd="3" destOrd="0" presId="urn:microsoft.com/office/officeart/2011/layout/CircleProcess"/>
    <dgm:cxn modelId="{16CC0085-FEF8-4290-96AA-D9374AC76E0D}" type="presParOf" srcId="{836F5593-DBBD-4219-B1B5-90DBC4AE5904}" destId="{2187E2A8-BA55-4963-8E0E-3E93E0033CB4}" srcOrd="0" destOrd="0" presId="urn:microsoft.com/office/officeart/2011/layout/CircleProcess"/>
    <dgm:cxn modelId="{1B38D1BC-2473-47C3-81E2-A38EF0D7DEBA}" type="presParOf" srcId="{8876AB2A-02E9-4332-AC78-A5B7C35C1715}" destId="{ECD8BA21-48C9-4023-A1E6-3FC90A97D8A5}" srcOrd="4" destOrd="0" presId="urn:microsoft.com/office/officeart/2011/layout/CircleProcess"/>
    <dgm:cxn modelId="{F713B72A-2284-431D-9D2A-CC8B74819426}" type="presParOf" srcId="{ECD8BA21-48C9-4023-A1E6-3FC90A97D8A5}" destId="{BF852D2F-E9B9-4E1B-AD89-D9BA801FA368}" srcOrd="0" destOrd="0" presId="urn:microsoft.com/office/officeart/2011/layout/CircleProcess"/>
    <dgm:cxn modelId="{EEB9CFC8-F1A9-43E1-8CE5-0568A6DA7531}" type="presParOf" srcId="{8876AB2A-02E9-4332-AC78-A5B7C35C1715}" destId="{71BF9958-1775-4B78-9FCC-F0DFC5A485B6}" srcOrd="5" destOrd="0" presId="urn:microsoft.com/office/officeart/2011/layout/CircleProcess"/>
    <dgm:cxn modelId="{913F137A-D8C2-4CD0-819C-205FA0088643}" type="presParOf" srcId="{8876AB2A-02E9-4332-AC78-A5B7C35C1715}" destId="{6F439DFE-65BE-40B7-8430-CAF77C8F18E7}" srcOrd="6" destOrd="0" presId="urn:microsoft.com/office/officeart/2011/layout/CircleProcess"/>
    <dgm:cxn modelId="{95C9B870-00E1-40C5-BA60-FC57A0E69865}" type="presParOf" srcId="{6F439DFE-65BE-40B7-8430-CAF77C8F18E7}" destId="{40A790D7-812C-4D90-BAF3-D16C1608FCF3}" srcOrd="0" destOrd="0" presId="urn:microsoft.com/office/officeart/2011/layout/CircleProcess"/>
    <dgm:cxn modelId="{37CBD934-5D05-4378-ABD1-38CB582A0C0B}" type="presParOf" srcId="{8876AB2A-02E9-4332-AC78-A5B7C35C1715}" destId="{00CD245C-2BAB-4AFC-9173-8F39E9AEAAFE}" srcOrd="7" destOrd="0" presId="urn:microsoft.com/office/officeart/2011/layout/CircleProcess"/>
    <dgm:cxn modelId="{6D819EDA-856D-461D-8C3C-338D16110334}" type="presParOf" srcId="{00CD245C-2BAB-4AFC-9173-8F39E9AEAAFE}" destId="{949AECD8-1AE8-4FBE-A71E-3293934AE9A4}" srcOrd="0" destOrd="0" presId="urn:microsoft.com/office/officeart/2011/layout/CircleProcess"/>
    <dgm:cxn modelId="{85C6E417-9427-4846-BBD8-999328A07390}" type="presParOf" srcId="{8876AB2A-02E9-4332-AC78-A5B7C35C1715}" destId="{E8FE4659-9CAD-47E2-8065-A60C09DF1AE7}" srcOrd="8" destOrd="0" presId="urn:microsoft.com/office/officeart/2011/layout/CircleProcess"/>
    <dgm:cxn modelId="{FE55BC64-73B5-4AED-B07A-EDD1FBCF91F9}" type="presParOf" srcId="{8876AB2A-02E9-4332-AC78-A5B7C35C1715}" destId="{B6A855F0-2B51-48EA-9932-41A0CE8D9865}" srcOrd="9" destOrd="0" presId="urn:microsoft.com/office/officeart/2011/layout/CircleProcess"/>
    <dgm:cxn modelId="{93273D7C-C5C1-43A0-AD1A-7999159A69D9}" type="presParOf" srcId="{B6A855F0-2B51-48EA-9932-41A0CE8D9865}" destId="{62D0B69A-2F32-4F25-B52F-53A6543CB368}" srcOrd="0" destOrd="0" presId="urn:microsoft.com/office/officeart/2011/layout/CircleProcess"/>
    <dgm:cxn modelId="{C0B9BBEC-EE9A-474E-8F46-4A2F8D5709EA}" type="presParOf" srcId="{8876AB2A-02E9-4332-AC78-A5B7C35C1715}" destId="{F5AC14A2-B132-41A5-9F58-DE38B44F6E57}" srcOrd="10" destOrd="0" presId="urn:microsoft.com/office/officeart/2011/layout/CircleProcess"/>
    <dgm:cxn modelId="{316049F2-B0AD-4D64-A417-69026B6803DE}" type="presParOf" srcId="{F5AC14A2-B132-41A5-9F58-DE38B44F6E57}" destId="{6DFB305A-56BF-4EA0-A2E5-539B4BDE6274}" srcOrd="0" destOrd="0" presId="urn:microsoft.com/office/officeart/2011/layout/CircleProcess"/>
    <dgm:cxn modelId="{CEBDB1D2-5CD9-4557-8887-198AB49C6DFD}" type="presParOf" srcId="{8876AB2A-02E9-4332-AC78-A5B7C35C1715}" destId="{2415046A-F5CE-41FC-A449-35DDADBA950F}" srcOrd="11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A0780C-B3E5-4273-B449-AA559540E3E3}">
      <dsp:nvSpPr>
        <dsp:cNvPr id="0" name=""/>
        <dsp:cNvSpPr/>
      </dsp:nvSpPr>
      <dsp:spPr>
        <a:xfrm>
          <a:off x="892" y="296961"/>
          <a:ext cx="3482578" cy="20895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/>
            <a:t>POSTER</a:t>
          </a:r>
          <a:endParaRPr lang="id-ID" sz="4700" kern="1200" dirty="0"/>
        </a:p>
      </dsp:txBody>
      <dsp:txXfrm>
        <a:off x="892" y="296961"/>
        <a:ext cx="3482578" cy="2089546"/>
      </dsp:txXfrm>
    </dsp:sp>
    <dsp:sp modelId="{266F9DCE-3628-4DF2-9D2E-EC4C10B68BD2}">
      <dsp:nvSpPr>
        <dsp:cNvPr id="0" name=""/>
        <dsp:cNvSpPr/>
      </dsp:nvSpPr>
      <dsp:spPr>
        <a:xfrm>
          <a:off x="3831728" y="296961"/>
          <a:ext cx="3482578" cy="208954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4700" kern="1200" dirty="0" smtClean="0"/>
            <a:t>FOTOGRAFI</a:t>
          </a:r>
          <a:endParaRPr lang="id-ID" sz="4700" kern="1200" dirty="0"/>
        </a:p>
      </dsp:txBody>
      <dsp:txXfrm>
        <a:off x="3831728" y="296961"/>
        <a:ext cx="3482578" cy="2089546"/>
      </dsp:txXfrm>
    </dsp:sp>
    <dsp:sp modelId="{CAE9686B-D27E-4108-A570-438933B27169}">
      <dsp:nvSpPr>
        <dsp:cNvPr id="0" name=""/>
        <dsp:cNvSpPr/>
      </dsp:nvSpPr>
      <dsp:spPr>
        <a:xfrm>
          <a:off x="892" y="2734766"/>
          <a:ext cx="3482578" cy="208954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4700" kern="1200" dirty="0" smtClean="0"/>
            <a:t>KARIKATUR</a:t>
          </a:r>
          <a:endParaRPr lang="en-US" sz="4700" kern="1200" dirty="0"/>
        </a:p>
      </dsp:txBody>
      <dsp:txXfrm>
        <a:off x="892" y="2734766"/>
        <a:ext cx="3482578" cy="2089546"/>
      </dsp:txXfrm>
    </dsp:sp>
    <dsp:sp modelId="{207D99EE-FB6E-401A-A50C-C57D776E00AF}">
      <dsp:nvSpPr>
        <dsp:cNvPr id="0" name=""/>
        <dsp:cNvSpPr/>
      </dsp:nvSpPr>
      <dsp:spPr>
        <a:xfrm>
          <a:off x="3831728" y="2734766"/>
          <a:ext cx="3482578" cy="208954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/>
            <a:t>VIDEO</a:t>
          </a:r>
        </a:p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/>
            <a:t>CREATIVE</a:t>
          </a:r>
          <a:endParaRPr lang="id-ID" sz="4700" kern="1200" dirty="0"/>
        </a:p>
      </dsp:txBody>
      <dsp:txXfrm>
        <a:off x="3831728" y="2734766"/>
        <a:ext cx="3482578" cy="20895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87E2A8-BA55-4963-8E0E-3E93E0033CB4}">
      <dsp:nvSpPr>
        <dsp:cNvPr id="0" name=""/>
        <dsp:cNvSpPr/>
      </dsp:nvSpPr>
      <dsp:spPr>
        <a:xfrm>
          <a:off x="4587610" y="551817"/>
          <a:ext cx="1461750" cy="146202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852D2F-E9B9-4E1B-AD89-D9BA801FA368}">
      <dsp:nvSpPr>
        <dsp:cNvPr id="0" name=""/>
        <dsp:cNvSpPr/>
      </dsp:nvSpPr>
      <dsp:spPr>
        <a:xfrm>
          <a:off x="4636145" y="600560"/>
          <a:ext cx="1364681" cy="136453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/>
            <a:t>PENGUMPULAN KARYA MELALUI EMAIL</a:t>
          </a:r>
          <a:endParaRPr lang="id-ID" sz="1050" kern="1200" dirty="0"/>
        </a:p>
      </dsp:txBody>
      <dsp:txXfrm>
        <a:off x="4831235" y="795530"/>
        <a:ext cx="974500" cy="974595"/>
      </dsp:txXfrm>
    </dsp:sp>
    <dsp:sp modelId="{40A790D7-812C-4D90-BAF3-D16C1608FCF3}">
      <dsp:nvSpPr>
        <dsp:cNvPr id="0" name=""/>
        <dsp:cNvSpPr/>
      </dsp:nvSpPr>
      <dsp:spPr>
        <a:xfrm rot="2700000">
          <a:off x="3078609" y="553584"/>
          <a:ext cx="1458230" cy="1458230"/>
        </a:xfrm>
        <a:prstGeom prst="teardrop">
          <a:avLst>
            <a:gd name="adj" fmla="val 100000"/>
          </a:avLst>
        </a:prstGeom>
        <a:solidFill>
          <a:schemeClr val="accent4">
            <a:hueOff val="4350798"/>
            <a:satOff val="-9429"/>
            <a:lumOff val="-402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9AECD8-1AE8-4FBE-A71E-3293934AE9A4}">
      <dsp:nvSpPr>
        <dsp:cNvPr id="0" name=""/>
        <dsp:cNvSpPr/>
      </dsp:nvSpPr>
      <dsp:spPr>
        <a:xfrm>
          <a:off x="3125383" y="600560"/>
          <a:ext cx="1364681" cy="136453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4350798"/>
              <a:satOff val="-9429"/>
              <a:lumOff val="-402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/>
            <a:t>PENDAFTARAN MELALUI GFORM</a:t>
          </a:r>
          <a:endParaRPr lang="id-ID" sz="1050" kern="1200" dirty="0"/>
        </a:p>
      </dsp:txBody>
      <dsp:txXfrm>
        <a:off x="3320474" y="795530"/>
        <a:ext cx="974500" cy="974595"/>
      </dsp:txXfrm>
    </dsp:sp>
    <dsp:sp modelId="{62D0B69A-2F32-4F25-B52F-53A6543CB368}">
      <dsp:nvSpPr>
        <dsp:cNvPr id="0" name=""/>
        <dsp:cNvSpPr/>
      </dsp:nvSpPr>
      <dsp:spPr>
        <a:xfrm rot="2700000">
          <a:off x="1567847" y="553584"/>
          <a:ext cx="1458230" cy="1458230"/>
        </a:xfrm>
        <a:prstGeom prst="teardrop">
          <a:avLst>
            <a:gd name="adj" fmla="val 100000"/>
          </a:avLst>
        </a:prstGeom>
        <a:solidFill>
          <a:schemeClr val="accent4">
            <a:hueOff val="8701596"/>
            <a:satOff val="-18857"/>
            <a:lumOff val="-804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FB305A-56BF-4EA0-A2E5-539B4BDE6274}">
      <dsp:nvSpPr>
        <dsp:cNvPr id="0" name=""/>
        <dsp:cNvSpPr/>
      </dsp:nvSpPr>
      <dsp:spPr>
        <a:xfrm>
          <a:off x="1614622" y="600560"/>
          <a:ext cx="1364681" cy="136453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8701596"/>
              <a:satOff val="-18857"/>
              <a:lumOff val="-804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/>
            <a:t>MEMBAYAR BIAYA PENDAFTARAN</a:t>
          </a:r>
          <a:endParaRPr lang="id-ID" sz="1050" kern="1200" dirty="0"/>
        </a:p>
      </dsp:txBody>
      <dsp:txXfrm>
        <a:off x="1809712" y="795530"/>
        <a:ext cx="974500" cy="9745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8F8182-3664-4865-9EF6-B1757C9FAC75}">
      <dsp:nvSpPr>
        <dsp:cNvPr id="0" name=""/>
        <dsp:cNvSpPr/>
      </dsp:nvSpPr>
      <dsp:spPr>
        <a:xfrm>
          <a:off x="5336736" y="555091"/>
          <a:ext cx="1455397" cy="145547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D39BEA-06C0-40E2-B688-F001BB2B9A47}">
      <dsp:nvSpPr>
        <dsp:cNvPr id="0" name=""/>
        <dsp:cNvSpPr/>
      </dsp:nvSpPr>
      <dsp:spPr>
        <a:xfrm>
          <a:off x="5385416" y="603616"/>
          <a:ext cx="1358662" cy="135842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100" kern="1200" dirty="0" smtClean="0"/>
            <a:t>PENGIRIMAN LINK VIDEO DIKUMPULKAN LEWAT GFORM</a:t>
          </a:r>
          <a:endParaRPr lang="id-ID" sz="1100" kern="1200" dirty="0"/>
        </a:p>
      </dsp:txBody>
      <dsp:txXfrm>
        <a:off x="5579510" y="797712"/>
        <a:ext cx="970472" cy="970229"/>
      </dsp:txXfrm>
    </dsp:sp>
    <dsp:sp modelId="{2187E2A8-BA55-4963-8E0E-3E93E0033CB4}">
      <dsp:nvSpPr>
        <dsp:cNvPr id="0" name=""/>
        <dsp:cNvSpPr/>
      </dsp:nvSpPr>
      <dsp:spPr>
        <a:xfrm rot="2700000">
          <a:off x="3826406" y="554989"/>
          <a:ext cx="1455421" cy="1455421"/>
        </a:xfrm>
        <a:prstGeom prst="teardrop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852D2F-E9B9-4E1B-AD89-D9BA801FA368}">
      <dsp:nvSpPr>
        <dsp:cNvPr id="0" name=""/>
        <dsp:cNvSpPr/>
      </dsp:nvSpPr>
      <dsp:spPr>
        <a:xfrm>
          <a:off x="3881339" y="603616"/>
          <a:ext cx="1358662" cy="135842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 smtClean="0"/>
            <a:t>PUBLIKASI KARYA MELALUI I</a:t>
          </a:r>
          <a:r>
            <a:rPr lang="id-ID" sz="1050" kern="1200" dirty="0" smtClean="0"/>
            <a:t>NSTAGRAM</a:t>
          </a:r>
          <a:r>
            <a:rPr lang="en-US" sz="1050" kern="1200" dirty="0" smtClean="0"/>
            <a:t> MASING-MASING </a:t>
          </a:r>
          <a:r>
            <a:rPr lang="id-ID" sz="1050" kern="1200" dirty="0" smtClean="0"/>
            <a:t>PESERTA</a:t>
          </a:r>
          <a:endParaRPr lang="id-ID" sz="1050" kern="1200" dirty="0"/>
        </a:p>
      </dsp:txBody>
      <dsp:txXfrm>
        <a:off x="4075433" y="797712"/>
        <a:ext cx="970472" cy="970229"/>
      </dsp:txXfrm>
    </dsp:sp>
    <dsp:sp modelId="{40A790D7-812C-4D90-BAF3-D16C1608FCF3}">
      <dsp:nvSpPr>
        <dsp:cNvPr id="0" name=""/>
        <dsp:cNvSpPr/>
      </dsp:nvSpPr>
      <dsp:spPr>
        <a:xfrm rot="2700000">
          <a:off x="2328570" y="554989"/>
          <a:ext cx="1455421" cy="1455421"/>
        </a:xfrm>
        <a:prstGeom prst="teardrop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9AECD8-1AE8-4FBE-A71E-3293934AE9A4}">
      <dsp:nvSpPr>
        <dsp:cNvPr id="0" name=""/>
        <dsp:cNvSpPr/>
      </dsp:nvSpPr>
      <dsp:spPr>
        <a:xfrm>
          <a:off x="2377262" y="603616"/>
          <a:ext cx="1358662" cy="135842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 smtClean="0"/>
            <a:t>KONFIRMASI  CP TERKAIT</a:t>
          </a:r>
          <a:endParaRPr lang="id-ID" sz="1050" kern="1200" dirty="0" smtClean="0"/>
        </a:p>
      </dsp:txBody>
      <dsp:txXfrm>
        <a:off x="2571356" y="797712"/>
        <a:ext cx="970472" cy="970229"/>
      </dsp:txXfrm>
    </dsp:sp>
    <dsp:sp modelId="{62D0B69A-2F32-4F25-B52F-53A6543CB368}">
      <dsp:nvSpPr>
        <dsp:cNvPr id="0" name=""/>
        <dsp:cNvSpPr/>
      </dsp:nvSpPr>
      <dsp:spPr>
        <a:xfrm rot="2700000">
          <a:off x="824493" y="554989"/>
          <a:ext cx="1455421" cy="1455421"/>
        </a:xfrm>
        <a:prstGeom prst="teardrop">
          <a:avLst>
            <a:gd name="adj" fmla="val 1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FB305A-56BF-4EA0-A2E5-539B4BDE6274}">
      <dsp:nvSpPr>
        <dsp:cNvPr id="0" name=""/>
        <dsp:cNvSpPr/>
      </dsp:nvSpPr>
      <dsp:spPr>
        <a:xfrm>
          <a:off x="873185" y="603616"/>
          <a:ext cx="1358662" cy="135842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/>
            <a:t>PENDAFTARAN MELALUI </a:t>
          </a:r>
          <a:r>
            <a:rPr lang="en-US" sz="1050" kern="1200" dirty="0" smtClean="0"/>
            <a:t>GFORM</a:t>
          </a:r>
          <a:endParaRPr lang="id-ID" sz="1050" kern="1200" dirty="0" smtClean="0"/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050" kern="1200" dirty="0" smtClean="0"/>
            <a:t>(SUDAH MEMBAYAR)</a:t>
          </a:r>
          <a:endParaRPr lang="id-ID" sz="1050" kern="1200" dirty="0"/>
        </a:p>
      </dsp:txBody>
      <dsp:txXfrm>
        <a:off x="1067279" y="797712"/>
        <a:ext cx="970472" cy="9702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8B0B85-B3CE-4842-8DA7-CBA64BA90937}">
      <dsp:nvSpPr>
        <dsp:cNvPr id="0" name=""/>
        <dsp:cNvSpPr/>
      </dsp:nvSpPr>
      <dsp:spPr>
        <a:xfrm>
          <a:off x="0" y="26203"/>
          <a:ext cx="7315200" cy="1747833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3800" kern="1200" dirty="0" smtClean="0"/>
            <a:t>POSTER, FOTOGRAFI, KARIKATUR DAN VIDEO KREATIF</a:t>
          </a:r>
          <a:endParaRPr lang="en-ID" sz="3800" kern="1200" dirty="0"/>
        </a:p>
      </dsp:txBody>
      <dsp:txXfrm>
        <a:off x="85322" y="111525"/>
        <a:ext cx="7144556" cy="1577189"/>
      </dsp:txXfrm>
    </dsp:sp>
    <dsp:sp modelId="{FB09AF7C-8DAE-48A3-9087-315005EAAD6E}">
      <dsp:nvSpPr>
        <dsp:cNvPr id="0" name=""/>
        <dsp:cNvSpPr/>
      </dsp:nvSpPr>
      <dsp:spPr>
        <a:xfrm>
          <a:off x="0" y="1774037"/>
          <a:ext cx="7315200" cy="629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id-ID" sz="3000" kern="1200" dirty="0" smtClean="0"/>
            <a:t>Berlaku untuk masing-masing lomba</a:t>
          </a:r>
          <a:endParaRPr lang="en-ID" sz="3000" kern="1200" dirty="0"/>
        </a:p>
      </dsp:txBody>
      <dsp:txXfrm>
        <a:off x="0" y="1774037"/>
        <a:ext cx="7315200" cy="629280"/>
      </dsp:txXfrm>
    </dsp:sp>
    <dsp:sp modelId="{BBADE603-80A0-464E-9961-A7639BD38E24}">
      <dsp:nvSpPr>
        <dsp:cNvPr id="0" name=""/>
        <dsp:cNvSpPr/>
      </dsp:nvSpPr>
      <dsp:spPr>
        <a:xfrm>
          <a:off x="0" y="2403317"/>
          <a:ext cx="7315200" cy="1747833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3800" kern="1200" dirty="0" smtClean="0"/>
            <a:t>GELOMBANG I : Rp. 50.000</a:t>
          </a:r>
        </a:p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3800" kern="1200" dirty="0" smtClean="0"/>
            <a:t>GELOMBANG II : Rp. 60.000</a:t>
          </a:r>
          <a:endParaRPr lang="en-ID" sz="3800" kern="1200" dirty="0"/>
        </a:p>
      </dsp:txBody>
      <dsp:txXfrm>
        <a:off x="85322" y="2488639"/>
        <a:ext cx="7144556" cy="1577189"/>
      </dsp:txXfrm>
    </dsp:sp>
    <dsp:sp modelId="{EF995984-E925-44FD-A5A4-C05B5AC07DF3}">
      <dsp:nvSpPr>
        <dsp:cNvPr id="0" name=""/>
        <dsp:cNvSpPr/>
      </dsp:nvSpPr>
      <dsp:spPr>
        <a:xfrm>
          <a:off x="0" y="4151151"/>
          <a:ext cx="7315200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id-ID" sz="3000" kern="1200" dirty="0" smtClean="0"/>
            <a:t>Semua peserta; baik resimen mahasiswa maupun mahasiswa umum</a:t>
          </a:r>
          <a:endParaRPr lang="en-ID" sz="3000" kern="1200" dirty="0"/>
        </a:p>
      </dsp:txBody>
      <dsp:txXfrm>
        <a:off x="0" y="4151151"/>
        <a:ext cx="7315200" cy="9439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BA0E4E-74C8-4353-95F0-AB2856C9360D}">
      <dsp:nvSpPr>
        <dsp:cNvPr id="0" name=""/>
        <dsp:cNvSpPr/>
      </dsp:nvSpPr>
      <dsp:spPr>
        <a:xfrm>
          <a:off x="-5790517" y="-886259"/>
          <a:ext cx="6893793" cy="6893793"/>
        </a:xfrm>
        <a:prstGeom prst="blockArc">
          <a:avLst>
            <a:gd name="adj1" fmla="val 18900000"/>
            <a:gd name="adj2" fmla="val 2700000"/>
            <a:gd name="adj3" fmla="val 313"/>
          </a:avLst>
        </a:pr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093049-14F3-4EC3-92B1-C64DD241CF72}">
      <dsp:nvSpPr>
        <dsp:cNvPr id="0" name=""/>
        <dsp:cNvSpPr/>
      </dsp:nvSpPr>
      <dsp:spPr>
        <a:xfrm>
          <a:off x="577492" y="393723"/>
          <a:ext cx="6665822" cy="7878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361" tIns="104140" rIns="104140" bIns="10414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50</a:t>
          </a:r>
          <a:r>
            <a:rPr lang="id-ID" sz="4100" kern="1200" dirty="0" smtClean="0"/>
            <a:t> FOTOGRAFI</a:t>
          </a:r>
          <a:r>
            <a:rPr lang="en-US" sz="4100" kern="1200" dirty="0" smtClean="0"/>
            <a:t> </a:t>
          </a:r>
          <a:endParaRPr lang="id-ID" sz="4100" kern="1200" dirty="0"/>
        </a:p>
      </dsp:txBody>
      <dsp:txXfrm>
        <a:off x="577492" y="393723"/>
        <a:ext cx="6665822" cy="787856"/>
      </dsp:txXfrm>
    </dsp:sp>
    <dsp:sp modelId="{3BC8B407-A386-40AD-89F2-E75113CD1446}">
      <dsp:nvSpPr>
        <dsp:cNvPr id="0" name=""/>
        <dsp:cNvSpPr/>
      </dsp:nvSpPr>
      <dsp:spPr>
        <a:xfrm>
          <a:off x="85081" y="295241"/>
          <a:ext cx="984821" cy="984821"/>
        </a:xfrm>
        <a:prstGeom prst="ellipse">
          <a:avLst/>
        </a:prstGeom>
        <a:solidFill>
          <a:schemeClr val="accent1">
            <a:tint val="65000"/>
          </a:schemeClr>
        </a:soli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</dsp:sp>
    <dsp:sp modelId="{5E72D39C-E4FC-4EA0-9AA6-D83DA7AB39F5}">
      <dsp:nvSpPr>
        <dsp:cNvPr id="0" name=""/>
        <dsp:cNvSpPr/>
      </dsp:nvSpPr>
      <dsp:spPr>
        <a:xfrm>
          <a:off x="1029189" y="1575713"/>
          <a:ext cx="6214125" cy="7878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361" tIns="104140" rIns="104140" bIns="10414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50 </a:t>
          </a:r>
          <a:r>
            <a:rPr lang="en-US" sz="4100" kern="1200" dirty="0"/>
            <a:t>POSTER</a:t>
          </a:r>
          <a:endParaRPr lang="id-ID" sz="4100" kern="1200" dirty="0"/>
        </a:p>
      </dsp:txBody>
      <dsp:txXfrm>
        <a:off x="1029189" y="1575713"/>
        <a:ext cx="6214125" cy="787856"/>
      </dsp:txXfrm>
    </dsp:sp>
    <dsp:sp modelId="{7F1E79E8-F057-4A53-858A-D8FDC857441A}">
      <dsp:nvSpPr>
        <dsp:cNvPr id="0" name=""/>
        <dsp:cNvSpPr/>
      </dsp:nvSpPr>
      <dsp:spPr>
        <a:xfrm>
          <a:off x="536778" y="1477231"/>
          <a:ext cx="984821" cy="984821"/>
        </a:xfrm>
        <a:prstGeom prst="ellipse">
          <a:avLst/>
        </a:prstGeom>
        <a:solidFill>
          <a:schemeClr val="accent1">
            <a:tint val="65000"/>
          </a:schemeClr>
        </a:soli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</dsp:sp>
    <dsp:sp modelId="{937975A7-2557-452F-AB32-8173508829A2}">
      <dsp:nvSpPr>
        <dsp:cNvPr id="0" name=""/>
        <dsp:cNvSpPr/>
      </dsp:nvSpPr>
      <dsp:spPr>
        <a:xfrm>
          <a:off x="1029189" y="2757704"/>
          <a:ext cx="6214125" cy="7878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361" tIns="104140" rIns="104140" bIns="10414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4100" kern="1200" dirty="0" smtClean="0"/>
            <a:t>5</a:t>
          </a:r>
          <a:r>
            <a:rPr lang="en-US" sz="4100" kern="1200" dirty="0" smtClean="0"/>
            <a:t>0 </a:t>
          </a:r>
          <a:r>
            <a:rPr lang="id-ID" sz="4100" kern="1200" dirty="0" smtClean="0"/>
            <a:t>KARIKATUR</a:t>
          </a:r>
          <a:endParaRPr lang="id-ID" sz="4100" kern="1200" dirty="0"/>
        </a:p>
      </dsp:txBody>
      <dsp:txXfrm>
        <a:off x="1029189" y="2757704"/>
        <a:ext cx="6214125" cy="787856"/>
      </dsp:txXfrm>
    </dsp:sp>
    <dsp:sp modelId="{32D65CD0-5515-4275-A2E2-0241159E1D5F}">
      <dsp:nvSpPr>
        <dsp:cNvPr id="0" name=""/>
        <dsp:cNvSpPr/>
      </dsp:nvSpPr>
      <dsp:spPr>
        <a:xfrm>
          <a:off x="536778" y="2659222"/>
          <a:ext cx="984821" cy="984821"/>
        </a:xfrm>
        <a:prstGeom prst="ellipse">
          <a:avLst/>
        </a:prstGeom>
        <a:solidFill>
          <a:schemeClr val="accent1">
            <a:tint val="65000"/>
          </a:schemeClr>
        </a:soli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</dsp:sp>
    <dsp:sp modelId="{B703F84C-2447-43E7-81CB-100F289DB479}">
      <dsp:nvSpPr>
        <dsp:cNvPr id="0" name=""/>
        <dsp:cNvSpPr/>
      </dsp:nvSpPr>
      <dsp:spPr>
        <a:xfrm>
          <a:off x="577492" y="3939694"/>
          <a:ext cx="6665822" cy="7878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361" tIns="104140" rIns="104140" bIns="10414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/>
            <a:t>50 VIDEO CREATIVE</a:t>
          </a:r>
          <a:endParaRPr lang="id-ID" sz="4100" kern="1200" dirty="0"/>
        </a:p>
      </dsp:txBody>
      <dsp:txXfrm>
        <a:off x="577492" y="3939694"/>
        <a:ext cx="6665822" cy="787856"/>
      </dsp:txXfrm>
    </dsp:sp>
    <dsp:sp modelId="{AC77EC90-3060-4BAC-96DF-CF439782AC21}">
      <dsp:nvSpPr>
        <dsp:cNvPr id="0" name=""/>
        <dsp:cNvSpPr/>
      </dsp:nvSpPr>
      <dsp:spPr>
        <a:xfrm>
          <a:off x="85081" y="3841212"/>
          <a:ext cx="984821" cy="984821"/>
        </a:xfrm>
        <a:prstGeom prst="ellipse">
          <a:avLst/>
        </a:prstGeom>
        <a:solidFill>
          <a:schemeClr val="accent1">
            <a:tint val="65000"/>
          </a:schemeClr>
        </a:soli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54A28-2CCC-4649-8263-FA763A39F2CE}">
      <dsp:nvSpPr>
        <dsp:cNvPr id="0" name=""/>
        <dsp:cNvSpPr/>
      </dsp:nvSpPr>
      <dsp:spPr>
        <a:xfrm>
          <a:off x="333573" y="299411"/>
          <a:ext cx="8005757" cy="4522452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4552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/>
            <a:t>PUBLIKASI POSTER</a:t>
          </a:r>
          <a:endParaRPr lang="id-ID" sz="2700" b="1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/>
            <a:t>PUBLIKASI MELALUI INSTAGRAM MASING-MASING PESERTA (TIDAK PRIVAT)</a:t>
          </a:r>
          <a:endParaRPr lang="id-ID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/>
            <a:t>CAPTION </a:t>
          </a:r>
          <a:r>
            <a:rPr lang="id-ID" sz="2100" kern="1200" dirty="0" smtClean="0"/>
            <a:t>DIBUAT SESUAI TEMA HARI PAHLAWAN</a:t>
          </a:r>
          <a:endParaRPr lang="id-ID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/>
            <a:t>DENGAN MENYERTAKAN HASTAG </a:t>
          </a:r>
          <a:r>
            <a:rPr lang="en-US" sz="2100" kern="1200" dirty="0" smtClean="0"/>
            <a:t>#</a:t>
          </a:r>
          <a:r>
            <a:rPr lang="id-ID" sz="2100" kern="1200" dirty="0" smtClean="0"/>
            <a:t>HARIPAHLAWAN</a:t>
          </a:r>
          <a:r>
            <a:rPr lang="en-US" sz="2100" kern="1200" dirty="0" smtClean="0"/>
            <a:t> #</a:t>
          </a:r>
          <a:r>
            <a:rPr lang="id-ID" sz="2100" kern="1200" dirty="0" smtClean="0"/>
            <a:t>MAYURAJANAARTCOMPETITION</a:t>
          </a:r>
          <a:r>
            <a:rPr lang="en-US" sz="2100" kern="1200" dirty="0" smtClean="0"/>
            <a:t> #</a:t>
          </a:r>
          <a:r>
            <a:rPr lang="id-ID" sz="2100" kern="1200" dirty="0" smtClean="0"/>
            <a:t>MENWAUGRACENA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d-ID" sz="2100" kern="1200" dirty="0" smtClean="0"/>
            <a:t>#MENWAUNUD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/>
            <a:t>TAG </a:t>
          </a:r>
          <a:r>
            <a:rPr lang="en-US" sz="2100" kern="1200" dirty="0" smtClean="0"/>
            <a:t>@</a:t>
          </a:r>
          <a:r>
            <a:rPr lang="id-ID" sz="2100" kern="1200" dirty="0" smtClean="0"/>
            <a:t>menwa_unud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/>
            <a:t>KONFIRMASI DALAM 1X24 JAM KEPADA CP TERKAIT DENGAN MENYERTAKAN LINK POSTINGAN</a:t>
          </a:r>
        </a:p>
      </dsp:txBody>
      <dsp:txXfrm>
        <a:off x="333573" y="299411"/>
        <a:ext cx="8005757" cy="4522452"/>
      </dsp:txXfrm>
    </dsp:sp>
    <dsp:sp modelId="{B39C0096-1CF5-499A-B505-ECCF8E9C658E}">
      <dsp:nvSpPr>
        <dsp:cNvPr id="0" name=""/>
        <dsp:cNvSpPr/>
      </dsp:nvSpPr>
      <dsp:spPr>
        <a:xfrm>
          <a:off x="0" y="948366"/>
          <a:ext cx="1751259" cy="2626889"/>
        </a:xfrm>
        <a:prstGeom prst="rect">
          <a:avLst/>
        </a:prstGeom>
        <a:solidFill>
          <a:schemeClr val="accent4">
            <a:tint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DB8C7-8F53-471B-80D8-BA6E8DC55F1E}" type="datetimeFigureOut">
              <a:rPr lang="id-ID" smtClean="0"/>
              <a:pPr/>
              <a:t>26/06/2022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584D8-2033-4E4B-9071-1FD8A365DF36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1091660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3149234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3897328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3897328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250107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1760309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1760309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17603091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10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17603091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11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1760309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62003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5" y="762003"/>
            <a:ext cx="2925319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189" indent="0" algn="ctr">
              <a:buNone/>
              <a:defRPr sz="2200"/>
            </a:lvl2pPr>
            <a:lvl3pPr marL="914377" indent="0" algn="ctr">
              <a:buNone/>
              <a:defRPr sz="2200"/>
            </a:lvl3pPr>
            <a:lvl4pPr marL="1371566" indent="0" algn="ctr">
              <a:buNone/>
              <a:defRPr sz="2000"/>
            </a:lvl4pPr>
            <a:lvl5pPr marL="1828754" indent="0" algn="ctr">
              <a:buNone/>
              <a:defRPr sz="2000"/>
            </a:lvl5pPr>
            <a:lvl6pPr marL="2285943" indent="0" algn="ctr">
              <a:buNone/>
              <a:defRPr sz="2000"/>
            </a:lvl6pPr>
            <a:lvl7pPr marL="2743131" indent="0" algn="ctr">
              <a:buNone/>
              <a:defRPr sz="2000"/>
            </a:lvl7pPr>
            <a:lvl8pPr marL="3200320" indent="0" algn="ctr">
              <a:buNone/>
              <a:defRPr sz="2000"/>
            </a:lvl8pPr>
            <a:lvl9pPr marL="3657509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65259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48079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39580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68075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17532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78965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90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00130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66247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9909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9325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6" y="767419"/>
            <a:ext cx="8115231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3" y="6356354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94329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" y="758952"/>
            <a:ext cx="3443591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20" y="1123841"/>
            <a:ext cx="2947483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4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8" y="6356354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03033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75" indent="-182875" algn="l" defTabSz="914377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783" indent="-182875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2971" indent="-182875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160" indent="-182875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349" indent="-182875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11" Type="http://schemas.microsoft.com/office/2007/relationships/diagramDrawing" Target="../diagrams/drawing2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56CFAC-82A1-4C4D-BCD8-DE28A5F9F2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8800" b="1" spc="600" smtClean="0">
                <a:latin typeface="A Sensible Armadillo " pitchFamily="2" charset="0"/>
              </a:rPr>
              <a:t>SEMESTA 2022</a:t>
            </a:r>
            <a:endParaRPr lang="id-ID" sz="8800" b="1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00D5F919-E7BD-490C-B462-930BD16B61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smtClean="0"/>
              <a:t>“</a:t>
            </a:r>
            <a:r>
              <a:rPr lang="id-ID" smtClean="0"/>
              <a:t>Awaludin Nasir Ubadah - Programmer</a:t>
            </a:r>
            <a:r>
              <a:rPr lang="en-US" smtClean="0"/>
              <a:t>”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xmlns="" val="368828201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62788E-C5BA-45F6-B93C-4539EFC0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4000" smtClean="0"/>
              <a:t>TAMPILAN LOGIN</a:t>
            </a:r>
            <a:endParaRPr lang="id-ID" sz="4000" dirty="0"/>
          </a:p>
        </p:txBody>
      </p:sp>
      <p:pic>
        <p:nvPicPr>
          <p:cNvPr id="6" name="Content Placeholder 5" descr="SEVIMA3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68738" y="1559263"/>
            <a:ext cx="7315200" cy="3729948"/>
          </a:xfrm>
        </p:spPr>
      </p:pic>
    </p:spTree>
    <p:extLst>
      <p:ext uri="{BB962C8B-B14F-4D97-AF65-F5344CB8AC3E}">
        <p14:creationId xmlns:p14="http://schemas.microsoft.com/office/powerpoint/2010/main" xmlns="" val="243534497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62788E-C5BA-45F6-B93C-4539EFC0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4000" smtClean="0"/>
              <a:t>TAMPILAN REGISTER</a:t>
            </a:r>
            <a:endParaRPr lang="id-ID" sz="4000" dirty="0"/>
          </a:p>
        </p:txBody>
      </p:sp>
      <p:pic>
        <p:nvPicPr>
          <p:cNvPr id="6" name="Content Placeholder 5" descr="SEVIMA4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68738" y="1556584"/>
            <a:ext cx="7315200" cy="3735307"/>
          </a:xfrm>
        </p:spPr>
      </p:pic>
    </p:spTree>
    <p:extLst>
      <p:ext uri="{BB962C8B-B14F-4D97-AF65-F5344CB8AC3E}">
        <p14:creationId xmlns:p14="http://schemas.microsoft.com/office/powerpoint/2010/main" xmlns="" val="243534497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C7C307-CFBD-44F4-84CE-0ACFD4D89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6400" smtClean="0"/>
              <a:t>TERIMA KASIH</a:t>
            </a:r>
            <a:endParaRPr lang="id-ID" sz="6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9F08ACD4-E293-4C31-9313-870543719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82067" y="754973"/>
            <a:ext cx="7315200" cy="5338915"/>
          </a:xfrm>
        </p:spPr>
      </p:pic>
    </p:spTree>
    <p:extLst>
      <p:ext uri="{BB962C8B-B14F-4D97-AF65-F5344CB8AC3E}">
        <p14:creationId xmlns:p14="http://schemas.microsoft.com/office/powerpoint/2010/main" xmlns="" val="154156060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9A9E976-EC0B-4B74-8E47-CF62AC2E7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5200" smtClean="0"/>
              <a:t>IDE </a:t>
            </a:r>
            <a:r>
              <a:rPr lang="id-ID" sz="5200" smtClean="0"/>
              <a:t>AWAL</a:t>
            </a:r>
            <a:endParaRPr lang="id-ID" sz="52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FADAEC7A-EF7D-44C0-8E88-2C0F552356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4046160743"/>
              </p:ext>
            </p:extLst>
          </p:nvPr>
        </p:nvGraphicFramePr>
        <p:xfrm>
          <a:off x="3868739" y="863603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48931736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64D23E0-4E66-4DDB-BB6F-DFD833AC7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8400" smtClean="0"/>
              <a:t>FITUR</a:t>
            </a:r>
            <a:endParaRPr lang="id-ID" sz="8400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="" xmlns:a16="http://schemas.microsoft.com/office/drawing/2014/main" id="{E48610AA-DE93-4DFC-9D8E-B97F257867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500672558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87465038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3BA07F-D63C-40BC-9CBD-1E223E774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5400" smtClean="0"/>
              <a:t>FITUR LAINNYA</a:t>
            </a:r>
            <a:endParaRPr lang="id-ID" sz="54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D0D315DA-2BD2-471B-8067-3CFEFCBEA6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948220349"/>
              </p:ext>
            </p:extLst>
          </p:nvPr>
        </p:nvGraphicFramePr>
        <p:xfrm>
          <a:off x="3444633" y="863793"/>
          <a:ext cx="8339331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xmlns="" val="73411395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3BA07F-D63C-40BC-9CBD-1E223E774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5400" smtClean="0"/>
              <a:t>GOAL PROJECT</a:t>
            </a:r>
            <a:endParaRPr lang="id-ID" sz="54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D0D315DA-2BD2-471B-8067-3CFEFCBEA6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948220349"/>
              </p:ext>
            </p:extLst>
          </p:nvPr>
        </p:nvGraphicFramePr>
        <p:xfrm>
          <a:off x="3444633" y="863793"/>
          <a:ext cx="8339331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xmlns="" val="73411395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69FB444-E959-4FC8-8A0E-39C0388C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3400" smtClean="0"/>
              <a:t>ALUR PENGGUNAAN</a:t>
            </a:r>
            <a:endParaRPr lang="id-ID" sz="3400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="" xmlns:a16="http://schemas.microsoft.com/office/drawing/2014/main" id="{1CB9CD7E-716A-4F2B-AC8F-7A8439499A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2298079651"/>
              </p:ext>
            </p:extLst>
          </p:nvPr>
        </p:nvGraphicFramePr>
        <p:xfrm>
          <a:off x="3536229" y="2008910"/>
          <a:ext cx="7963043" cy="3292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1484024-0B88-4F84-8AD6-3C1996EC2C67}"/>
              </a:ext>
            </a:extLst>
          </p:cNvPr>
          <p:cNvSpPr txBox="1"/>
          <p:nvPr/>
        </p:nvSpPr>
        <p:spPr>
          <a:xfrm>
            <a:off x="6192644" y="1773381"/>
            <a:ext cx="2591137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d-ID" smtClean="0"/>
              <a:t>ALUR LOGIN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xmlns="" val="248160746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62788E-C5BA-45F6-B93C-4539EFC0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4800" smtClean="0"/>
              <a:t>TAMPILAN HOME</a:t>
            </a:r>
            <a:endParaRPr lang="id-ID" sz="4800" dirty="0"/>
          </a:p>
        </p:txBody>
      </p:sp>
      <p:pic>
        <p:nvPicPr>
          <p:cNvPr id="7" name="Content Placeholder 6" descr="SEVIMA1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68738" y="1533123"/>
            <a:ext cx="7315200" cy="3782229"/>
          </a:xfrm>
        </p:spPr>
      </p:pic>
    </p:spTree>
    <p:extLst>
      <p:ext uri="{BB962C8B-B14F-4D97-AF65-F5344CB8AC3E}">
        <p14:creationId xmlns:p14="http://schemas.microsoft.com/office/powerpoint/2010/main" xmlns="" val="243534497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62788E-C5BA-45F6-B93C-4539EFC0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4000" smtClean="0"/>
              <a:t>TAMPILAN DISCUSSION</a:t>
            </a:r>
            <a:endParaRPr lang="id-ID" sz="4000" dirty="0"/>
          </a:p>
        </p:txBody>
      </p:sp>
      <p:pic>
        <p:nvPicPr>
          <p:cNvPr id="5" name="Content Placeholder 4" descr="SEVIMA2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68738" y="1535832"/>
            <a:ext cx="7315200" cy="3776811"/>
          </a:xfrm>
        </p:spPr>
      </p:pic>
    </p:spTree>
    <p:extLst>
      <p:ext uri="{BB962C8B-B14F-4D97-AF65-F5344CB8AC3E}">
        <p14:creationId xmlns:p14="http://schemas.microsoft.com/office/powerpoint/2010/main" xmlns="" val="243534497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62788E-C5BA-45F6-B93C-4539EFC0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4000" smtClean="0"/>
              <a:t>TAMPILAN F</a:t>
            </a:r>
            <a:r>
              <a:rPr lang="id-ID" sz="3200" smtClean="0"/>
              <a:t>ILE </a:t>
            </a:r>
            <a:r>
              <a:rPr lang="id-ID" sz="4000" smtClean="0"/>
              <a:t>M</a:t>
            </a:r>
            <a:r>
              <a:rPr lang="id-ID" sz="3200" smtClean="0"/>
              <a:t>ANAGER</a:t>
            </a:r>
            <a:endParaRPr lang="id-ID" sz="4000" dirty="0"/>
          </a:p>
        </p:txBody>
      </p:sp>
      <p:pic>
        <p:nvPicPr>
          <p:cNvPr id="6" name="Content Placeholder 5" descr="SEVIMA5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68738" y="1534432"/>
            <a:ext cx="7315200" cy="3779610"/>
          </a:xfrm>
        </p:spPr>
      </p:pic>
    </p:spTree>
    <p:extLst>
      <p:ext uri="{BB962C8B-B14F-4D97-AF65-F5344CB8AC3E}">
        <p14:creationId xmlns:p14="http://schemas.microsoft.com/office/powerpoint/2010/main" xmlns="" val="243534497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3441</TotalTime>
  <Words>112</Words>
  <Application>Microsoft Office PowerPoint</Application>
  <PresentationFormat>Custom</PresentationFormat>
  <Paragraphs>43</Paragraphs>
  <Slides>12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Frame</vt:lpstr>
      <vt:lpstr>SEMESTA 2022</vt:lpstr>
      <vt:lpstr>IDE AWAL</vt:lpstr>
      <vt:lpstr>FITUR</vt:lpstr>
      <vt:lpstr>FITUR LAINNYA</vt:lpstr>
      <vt:lpstr>GOAL PROJECT</vt:lpstr>
      <vt:lpstr>ALUR PENGGUNAAN</vt:lpstr>
      <vt:lpstr>TAMPILAN HOME</vt:lpstr>
      <vt:lpstr>TAMPILAN DISCUSSION</vt:lpstr>
      <vt:lpstr>TAMPILAN FILE MANAGER</vt:lpstr>
      <vt:lpstr>TAMPILAN LOGIN</vt:lpstr>
      <vt:lpstr>TAMPILAN REGISTER</vt:lpstr>
      <vt:lpstr>TERIMA KASIH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SUKSES</dc:creator>
  <cp:lastModifiedBy>Windows User</cp:lastModifiedBy>
  <cp:revision>59</cp:revision>
  <dcterms:created xsi:type="dcterms:W3CDTF">2020-07-06T02:37:36Z</dcterms:created>
  <dcterms:modified xsi:type="dcterms:W3CDTF">2022-06-25T23:16:29Z</dcterms:modified>
</cp:coreProperties>
</file>

<file path=docProps/thumbnail.jpeg>
</file>